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fbd4af1d93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7f54fc2f64675"/>
  </p:sldMasterIdLst>
  <p:sldIdLst>
    <p:sldId xmlns:r="http://schemas.openxmlformats.org/officeDocument/2006/relationships" id="256" r:id="R60666c5cc9e14237"/>
    <p:sldId xmlns:r="http://schemas.openxmlformats.org/officeDocument/2006/relationships" id="257" r:id="R11d27c08dfe04827"/>
    <p:sldId xmlns:r="http://schemas.openxmlformats.org/officeDocument/2006/relationships" id="258" r:id="R5295698ab9024bd8"/>
    <p:sldId xmlns:r="http://schemas.openxmlformats.org/officeDocument/2006/relationships" id="259" r:id="R08629c4608234719"/>
    <p:sldId xmlns:r="http://schemas.openxmlformats.org/officeDocument/2006/relationships" id="260" r:id="R2a8a519ac8944e01"/>
    <p:sldId xmlns:r="http://schemas.openxmlformats.org/officeDocument/2006/relationships" id="261" r:id="R636c905c91654bc4"/>
    <p:sldId xmlns:r="http://schemas.openxmlformats.org/officeDocument/2006/relationships" id="262" r:id="R9decfaef27b24d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7f54fc2f64675" /><Relationship Type="http://schemas.openxmlformats.org/officeDocument/2006/relationships/slide" Target="/ppt/slides/slide1.xml" Id="R60666c5cc9e14237" /><Relationship Type="http://schemas.openxmlformats.org/officeDocument/2006/relationships/slide" Target="/ppt/slides/slide2.xml" Id="R11d27c08dfe04827" /><Relationship Type="http://schemas.openxmlformats.org/officeDocument/2006/relationships/slide" Target="/ppt/slides/slide3.xml" Id="R5295698ab9024bd8" /><Relationship Type="http://schemas.openxmlformats.org/officeDocument/2006/relationships/slide" Target="/ppt/slides/slide4.xml" Id="R08629c4608234719" /><Relationship Type="http://schemas.openxmlformats.org/officeDocument/2006/relationships/slide" Target="/ppt/slides/slide5.xml" Id="R2a8a519ac8944e01" /><Relationship Type="http://schemas.openxmlformats.org/officeDocument/2006/relationships/slide" Target="/ppt/slides/slide6.xml" Id="R636c905c91654bc4" /><Relationship Type="http://schemas.openxmlformats.org/officeDocument/2006/relationships/slide" Target="/ppt/slides/slide7.xml" Id="R9decfaef27b24d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1a561549c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db1bf58b643c1" /><Relationship Type="http://schemas.openxmlformats.org/officeDocument/2006/relationships/theme" Target="/ppt/slideMasters/theme/theme1.xml" Id="R1894246f693846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adb1bf58b643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a1ab5fd104d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523093af545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87a281aaf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bfaa83b32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50ee5332a41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b75428e0f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9cd1bce694a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HAUKELIFJELL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ble etablert [år] og holder til i Edland.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47 275 345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67 960 690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HALVOR  –  50,7 %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JORI BASTLIEN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STINE BASTLIEN  –  24,7 %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Tyrvelivegen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3895 Edland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51 80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984 357 494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