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2e0b21ecb34d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55c0f76c44405c"/>
  </p:sldMasterIdLst>
  <p:sldIdLst>
    <p:sldId xmlns:r="http://schemas.openxmlformats.org/officeDocument/2006/relationships" id="256" r:id="R839a182d18234cb5"/>
    <p:sldId xmlns:r="http://schemas.openxmlformats.org/officeDocument/2006/relationships" id="257" r:id="R85190baa4f3b4abe"/>
    <p:sldId xmlns:r="http://schemas.openxmlformats.org/officeDocument/2006/relationships" id="258" r:id="Rc414cd2cd77d49d6"/>
    <p:sldId xmlns:r="http://schemas.openxmlformats.org/officeDocument/2006/relationships" id="259" r:id="Rb1c90652be964269"/>
    <p:sldId xmlns:r="http://schemas.openxmlformats.org/officeDocument/2006/relationships" id="260" r:id="Rcd748731dd5f4b17"/>
    <p:sldId xmlns:r="http://schemas.openxmlformats.org/officeDocument/2006/relationships" id="261" r:id="R5f05f2c9333d47d9"/>
    <p:sldId xmlns:r="http://schemas.openxmlformats.org/officeDocument/2006/relationships" id="262" r:id="R18042c1eead642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55c0f76c44405c" /><Relationship Type="http://schemas.openxmlformats.org/officeDocument/2006/relationships/slide" Target="/ppt/slides/slide1.xml" Id="R839a182d18234cb5" /><Relationship Type="http://schemas.openxmlformats.org/officeDocument/2006/relationships/slide" Target="/ppt/slides/slide2.xml" Id="R85190baa4f3b4abe" /><Relationship Type="http://schemas.openxmlformats.org/officeDocument/2006/relationships/slide" Target="/ppt/slides/slide3.xml" Id="Rc414cd2cd77d49d6" /><Relationship Type="http://schemas.openxmlformats.org/officeDocument/2006/relationships/slide" Target="/ppt/slides/slide4.xml" Id="Rb1c90652be964269" /><Relationship Type="http://schemas.openxmlformats.org/officeDocument/2006/relationships/slide" Target="/ppt/slides/slide5.xml" Id="Rcd748731dd5f4b17" /><Relationship Type="http://schemas.openxmlformats.org/officeDocument/2006/relationships/slide" Target="/ppt/slides/slide6.xml" Id="R5f05f2c9333d47d9" /><Relationship Type="http://schemas.openxmlformats.org/officeDocument/2006/relationships/slide" Target="/ppt/slides/slide7.xml" Id="R18042c1eead642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52644a10dd44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ef1846f5a445b4" /><Relationship Type="http://schemas.openxmlformats.org/officeDocument/2006/relationships/theme" Target="/ppt/slideMasters/theme/theme1.xml" Id="R56b48fa52d894c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ef1846f5a445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6777c52e24e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f3d2578a44a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c510c7da348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f7abe6a1d48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c9e3cbd7843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f9340bbdac42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89932efde42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GISHOLT &amp; FINNE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GISHOLT &amp; FINNE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GISHOLT &amp; FINNE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GISHOLT &amp; FINNE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GISHOLT &amp; FINNE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GISHOLT &amp; FINNE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104 293 837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−326 335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17 644 163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50 563 158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GISHOLT &amp; FINNE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 SAG HANDEL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 SAG HANDEL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GISHOLT &amp; FINNE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Kjørbekkdalen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59 79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post@gisholt-finne.no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www.xl-bygg.no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984 357 680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GISHOLT &amp; FINNE AS</a:t>
            </a:r>
          </a:p>
        </p:txBody>
      </p:sp>
    </p:spTree>
  </p:cSld>
  <p:clrMapOvr>
    <a:masterClrMapping xmlns:a="http://schemas.openxmlformats.org/drawingml/2006/main"/>
  </p:clrMapOvr>
</p:sld>
</file>