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06e9536e1c4e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35a953c96d43e8"/>
  </p:sldMasterIdLst>
  <p:sldIdLst>
    <p:sldId xmlns:r="http://schemas.openxmlformats.org/officeDocument/2006/relationships" id="256" r:id="R4c4eddaa28564621"/>
    <p:sldId xmlns:r="http://schemas.openxmlformats.org/officeDocument/2006/relationships" id="257" r:id="Rebf0d7adc76e452a"/>
    <p:sldId xmlns:r="http://schemas.openxmlformats.org/officeDocument/2006/relationships" id="258" r:id="R9b7c17128ed84fa4"/>
    <p:sldId xmlns:r="http://schemas.openxmlformats.org/officeDocument/2006/relationships" id="259" r:id="R40f331e3eac74750"/>
    <p:sldId xmlns:r="http://schemas.openxmlformats.org/officeDocument/2006/relationships" id="260" r:id="Raa3be6719a8d496c"/>
    <p:sldId xmlns:r="http://schemas.openxmlformats.org/officeDocument/2006/relationships" id="261" r:id="Re4d2da97fe40467e"/>
    <p:sldId xmlns:r="http://schemas.openxmlformats.org/officeDocument/2006/relationships" id="262" r:id="Rb2c090bc5f1c45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35a953c96d43e8" /><Relationship Type="http://schemas.openxmlformats.org/officeDocument/2006/relationships/slide" Target="/ppt/slides/slide1.xml" Id="R4c4eddaa28564621" /><Relationship Type="http://schemas.openxmlformats.org/officeDocument/2006/relationships/slide" Target="/ppt/slides/slide2.xml" Id="Rebf0d7adc76e452a" /><Relationship Type="http://schemas.openxmlformats.org/officeDocument/2006/relationships/slide" Target="/ppt/slides/slide3.xml" Id="R9b7c17128ed84fa4" /><Relationship Type="http://schemas.openxmlformats.org/officeDocument/2006/relationships/slide" Target="/ppt/slides/slide4.xml" Id="R40f331e3eac74750" /><Relationship Type="http://schemas.openxmlformats.org/officeDocument/2006/relationships/slide" Target="/ppt/slides/slide5.xml" Id="Raa3be6719a8d496c" /><Relationship Type="http://schemas.openxmlformats.org/officeDocument/2006/relationships/slide" Target="/ppt/slides/slide6.xml" Id="Re4d2da97fe40467e" /><Relationship Type="http://schemas.openxmlformats.org/officeDocument/2006/relationships/slide" Target="/ppt/slides/slide7.xml" Id="Rb2c090bc5f1c45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e25e03816543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cec2e2157544af" /><Relationship Type="http://schemas.openxmlformats.org/officeDocument/2006/relationships/theme" Target="/ppt/slideMasters/theme/theme1.xml" Id="Ra267f83872a349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cec2e2157544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fa61730e540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425c9f9bd48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ca04f20ce4f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657943f5e40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e7de2d00441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05faec8dac4b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848d274074a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ØYFJELL PRIVATE EQUITY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ØYFJELL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ØYFJELL PRIVATE EQUITY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ØYFJELL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ØYFJELL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ØYFJELL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1 546 559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−769 164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−3 360 721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45 768 141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47 864 690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ØYFJELL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ECON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ØYFJELL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Even Guttormsen, Solhauggata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984 362 935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ØYFJELL PRIVATE EQUITY AS</a:t>
            </a:r>
          </a:p>
        </p:txBody>
      </p:sp>
    </p:spTree>
  </p:cSld>
  <p:clrMapOvr>
    <a:masterClrMapping xmlns:a="http://schemas.openxmlformats.org/drawingml/2006/main"/>
  </p:clrMapOvr>
</p:sld>
</file>