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cbe3872e00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d9a25b5e474f5c"/>
  </p:sldMasterIdLst>
  <p:sldIdLst>
    <p:sldId xmlns:r="http://schemas.openxmlformats.org/officeDocument/2006/relationships" id="256" r:id="Rbdaf91e09a7a4363"/>
    <p:sldId xmlns:r="http://schemas.openxmlformats.org/officeDocument/2006/relationships" id="257" r:id="Ra4d62470204249dc"/>
    <p:sldId xmlns:r="http://schemas.openxmlformats.org/officeDocument/2006/relationships" id="258" r:id="R2d43ef752f1943e9"/>
    <p:sldId xmlns:r="http://schemas.openxmlformats.org/officeDocument/2006/relationships" id="259" r:id="Ra563e39f4a2b4bb1"/>
    <p:sldId xmlns:r="http://schemas.openxmlformats.org/officeDocument/2006/relationships" id="260" r:id="R7be785b4644c4ed1"/>
    <p:sldId xmlns:r="http://schemas.openxmlformats.org/officeDocument/2006/relationships" id="261" r:id="Rdbfe246d3feb43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d9a25b5e474f5c" /><Relationship Type="http://schemas.openxmlformats.org/officeDocument/2006/relationships/slide" Target="/ppt/slides/slide1.xml" Id="Rbdaf91e09a7a4363" /><Relationship Type="http://schemas.openxmlformats.org/officeDocument/2006/relationships/slide" Target="/ppt/slides/slide2.xml" Id="Ra4d62470204249dc" /><Relationship Type="http://schemas.openxmlformats.org/officeDocument/2006/relationships/slide" Target="/ppt/slides/slide3.xml" Id="R2d43ef752f1943e9" /><Relationship Type="http://schemas.openxmlformats.org/officeDocument/2006/relationships/slide" Target="/ppt/slides/slide4.xml" Id="Ra563e39f4a2b4bb1" /><Relationship Type="http://schemas.openxmlformats.org/officeDocument/2006/relationships/slide" Target="/ppt/slides/slide5.xml" Id="R7be785b4644c4ed1" /><Relationship Type="http://schemas.openxmlformats.org/officeDocument/2006/relationships/slide" Target="/ppt/slides/slide6.xml" Id="Rdbfe246d3feb43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4df22213948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6c2a1a99a4248" /><Relationship Type="http://schemas.openxmlformats.org/officeDocument/2006/relationships/theme" Target="/ppt/slideMasters/theme/theme1.xml" Id="R91c85d2819c949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66c2a1a99a42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377874daa4c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755e5952140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9cbbe530f47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32c6325f74a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236e5f23941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2f906cccd4b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97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984 363 648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