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e69b5c200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af03571974340"/>
  </p:sldMasterIdLst>
  <p:sldIdLst>
    <p:sldId xmlns:r="http://schemas.openxmlformats.org/officeDocument/2006/relationships" id="256" r:id="Re312048b177a4f2a"/>
    <p:sldId xmlns:r="http://schemas.openxmlformats.org/officeDocument/2006/relationships" id="257" r:id="R044916c369084c34"/>
    <p:sldId xmlns:r="http://schemas.openxmlformats.org/officeDocument/2006/relationships" id="258" r:id="Re90b223103b44f17"/>
    <p:sldId xmlns:r="http://schemas.openxmlformats.org/officeDocument/2006/relationships" id="259" r:id="R81fb3faec37840ef"/>
    <p:sldId xmlns:r="http://schemas.openxmlformats.org/officeDocument/2006/relationships" id="260" r:id="Rc4d49f855fbb42a3"/>
    <p:sldId xmlns:r="http://schemas.openxmlformats.org/officeDocument/2006/relationships" id="261" r:id="Ra84bce8a942f4647"/>
    <p:sldId xmlns:r="http://schemas.openxmlformats.org/officeDocument/2006/relationships" id="262" r:id="Rf218e750c500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af03571974340" /><Relationship Type="http://schemas.openxmlformats.org/officeDocument/2006/relationships/slide" Target="/ppt/slides/slide1.xml" Id="Re312048b177a4f2a" /><Relationship Type="http://schemas.openxmlformats.org/officeDocument/2006/relationships/slide" Target="/ppt/slides/slide2.xml" Id="R044916c369084c34" /><Relationship Type="http://schemas.openxmlformats.org/officeDocument/2006/relationships/slide" Target="/ppt/slides/slide3.xml" Id="Re90b223103b44f17" /><Relationship Type="http://schemas.openxmlformats.org/officeDocument/2006/relationships/slide" Target="/ppt/slides/slide4.xml" Id="R81fb3faec37840ef" /><Relationship Type="http://schemas.openxmlformats.org/officeDocument/2006/relationships/slide" Target="/ppt/slides/slide5.xml" Id="Rc4d49f855fbb42a3" /><Relationship Type="http://schemas.openxmlformats.org/officeDocument/2006/relationships/slide" Target="/ppt/slides/slide6.xml" Id="Ra84bce8a942f4647" /><Relationship Type="http://schemas.openxmlformats.org/officeDocument/2006/relationships/slide" Target="/ppt/slides/slide7.xml" Id="Rf218e750c500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030b719b3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04db1aef44d6" /><Relationship Type="http://schemas.openxmlformats.org/officeDocument/2006/relationships/theme" Target="/ppt/slideMasters/theme/theme1.xml" Id="R04869816ca1c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e04db1aef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5ceefe7c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a0e4d455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195f791d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4fd4292f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8a53de82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724df3fb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c1bc9f44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−82 027 664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157 896 914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984 363 648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