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ee41f79acb45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376ddaeb494c8b"/>
  </p:sldMasterIdLst>
  <p:sldIdLst>
    <p:sldId xmlns:r="http://schemas.openxmlformats.org/officeDocument/2006/relationships" id="256" r:id="Ra61ab262965244ff"/>
    <p:sldId xmlns:r="http://schemas.openxmlformats.org/officeDocument/2006/relationships" id="257" r:id="R41bd57d603004b68"/>
    <p:sldId xmlns:r="http://schemas.openxmlformats.org/officeDocument/2006/relationships" id="258" r:id="R5ddece97b0654c19"/>
    <p:sldId xmlns:r="http://schemas.openxmlformats.org/officeDocument/2006/relationships" id="259" r:id="Radfcfaaca16640e7"/>
    <p:sldId xmlns:r="http://schemas.openxmlformats.org/officeDocument/2006/relationships" id="260" r:id="R151cad8638fd4f5c"/>
    <p:sldId xmlns:r="http://schemas.openxmlformats.org/officeDocument/2006/relationships" id="261" r:id="R48c1e4b4422d440f"/>
    <p:sldId xmlns:r="http://schemas.openxmlformats.org/officeDocument/2006/relationships" id="262" r:id="Rd60794470f1a4b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76ddaeb494c8b" /><Relationship Type="http://schemas.openxmlformats.org/officeDocument/2006/relationships/slide" Target="/ppt/slides/slide1.xml" Id="Ra61ab262965244ff" /><Relationship Type="http://schemas.openxmlformats.org/officeDocument/2006/relationships/slide" Target="/ppt/slides/slide2.xml" Id="R41bd57d603004b68" /><Relationship Type="http://schemas.openxmlformats.org/officeDocument/2006/relationships/slide" Target="/ppt/slides/slide3.xml" Id="R5ddece97b0654c19" /><Relationship Type="http://schemas.openxmlformats.org/officeDocument/2006/relationships/slide" Target="/ppt/slides/slide4.xml" Id="Radfcfaaca16640e7" /><Relationship Type="http://schemas.openxmlformats.org/officeDocument/2006/relationships/slide" Target="/ppt/slides/slide5.xml" Id="R151cad8638fd4f5c" /><Relationship Type="http://schemas.openxmlformats.org/officeDocument/2006/relationships/slide" Target="/ppt/slides/slide6.xml" Id="R48c1e4b4422d440f" /><Relationship Type="http://schemas.openxmlformats.org/officeDocument/2006/relationships/slide" Target="/ppt/slides/slide7.xml" Id="Rd60794470f1a4b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cc1ff5ebd043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bb7f1183a4bd8" /><Relationship Type="http://schemas.openxmlformats.org/officeDocument/2006/relationships/theme" Target="/ppt/slideMasters/theme/theme1.xml" Id="R430ce8d1da8243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7bb7f1183a4b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c9d0afe154d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431eff7d546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1e27ffd8f42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82a3945284d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30cd65cd348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bfedaa98443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2b4b6970e49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IRMAT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85 829 730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5 301 005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3 992 930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33 864 808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79 039 120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NOTODDEN KOMMUNE  –  52,3 %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MIDT-TELEMARK KOMMUNE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HJARTDAL KOMMUNE  –  7,2 %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Kongsbergveien 411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3684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02 76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ove.reidar@irmat.no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www.irmat.no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984 364 458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IRMAT AS</a:t>
            </a:r>
          </a:p>
        </p:txBody>
      </p:sp>
    </p:spTree>
  </p:cSld>
  <p:clrMapOvr>
    <a:masterClrMapping xmlns:a="http://schemas.openxmlformats.org/drawingml/2006/main"/>
  </p:clrMapOvr>
</p:sld>
</file>