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c6a5fbb69b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a5a89ad8445f9"/>
  </p:sldMasterIdLst>
  <p:sldIdLst>
    <p:sldId xmlns:r="http://schemas.openxmlformats.org/officeDocument/2006/relationships" id="256" r:id="R4c8413480236440a"/>
    <p:sldId xmlns:r="http://schemas.openxmlformats.org/officeDocument/2006/relationships" id="257" r:id="R9b4803bbcfbd4755"/>
    <p:sldId xmlns:r="http://schemas.openxmlformats.org/officeDocument/2006/relationships" id="258" r:id="Re491f7cbca1d4421"/>
    <p:sldId xmlns:r="http://schemas.openxmlformats.org/officeDocument/2006/relationships" id="259" r:id="R885673b84759462b"/>
    <p:sldId xmlns:r="http://schemas.openxmlformats.org/officeDocument/2006/relationships" id="260" r:id="Re16a7bc31882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a5a89ad8445f9" /><Relationship Type="http://schemas.openxmlformats.org/officeDocument/2006/relationships/slide" Target="/ppt/slides/slide1.xml" Id="R4c8413480236440a" /><Relationship Type="http://schemas.openxmlformats.org/officeDocument/2006/relationships/slide" Target="/ppt/slides/slide2.xml" Id="R9b4803bbcfbd4755" /><Relationship Type="http://schemas.openxmlformats.org/officeDocument/2006/relationships/slide" Target="/ppt/slides/slide3.xml" Id="Re491f7cbca1d4421" /><Relationship Type="http://schemas.openxmlformats.org/officeDocument/2006/relationships/slide" Target="/ppt/slides/slide4.xml" Id="R885673b84759462b" /><Relationship Type="http://schemas.openxmlformats.org/officeDocument/2006/relationships/slide" Target="/ppt/slides/slide5.xml" Id="Re16a7bc31882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b0dce742c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0748ce92c4118" /><Relationship Type="http://schemas.openxmlformats.org/officeDocument/2006/relationships/theme" Target="/ppt/slideMasters/theme/theme1.xml" Id="Rcb907a860d66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00748ce92c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65c9587be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9d3f17fe3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83395e7f4d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162cb662649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da472607e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RINGERIKE GOLFKLUBB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GOLFKLUBB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RINGERIKE GOLFKLUBB ble etablert [år] og holder til i Hallingby.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GOLFKLUBB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GOLFKLUBB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GOLFKLUBB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3525 Hallingby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post@ringerikegk.no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www.ringerikegk.no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984 387 113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RINGERIKE GOLFKLUBB</a:t>
            </a:r>
          </a:p>
        </p:txBody>
      </p:sp>
    </p:spTree>
  </p:cSld>
  <p:clrMapOvr>
    <a:masterClrMapping xmlns:a="http://schemas.openxmlformats.org/drawingml/2006/main"/>
  </p:clrMapOvr>
</p:sld>
</file>