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327ed311fc4b7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b53ab21a564732"/>
  </p:sldMasterIdLst>
  <p:sldIdLst>
    <p:sldId xmlns:r="http://schemas.openxmlformats.org/officeDocument/2006/relationships" id="256" r:id="Rdb261b92df8145d3"/>
    <p:sldId xmlns:r="http://schemas.openxmlformats.org/officeDocument/2006/relationships" id="257" r:id="R57e3c6916498401a"/>
    <p:sldId xmlns:r="http://schemas.openxmlformats.org/officeDocument/2006/relationships" id="258" r:id="R08aa6cb498864e09"/>
    <p:sldId xmlns:r="http://schemas.openxmlformats.org/officeDocument/2006/relationships" id="259" r:id="R93416104e326464b"/>
    <p:sldId xmlns:r="http://schemas.openxmlformats.org/officeDocument/2006/relationships" id="260" r:id="Rabc01c297e0b4783"/>
    <p:sldId xmlns:r="http://schemas.openxmlformats.org/officeDocument/2006/relationships" id="261" r:id="R5d3d8e03b6ab43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b53ab21a564732" /><Relationship Type="http://schemas.openxmlformats.org/officeDocument/2006/relationships/slide" Target="/ppt/slides/slide1.xml" Id="Rdb261b92df8145d3" /><Relationship Type="http://schemas.openxmlformats.org/officeDocument/2006/relationships/slide" Target="/ppt/slides/slide2.xml" Id="R57e3c6916498401a" /><Relationship Type="http://schemas.openxmlformats.org/officeDocument/2006/relationships/slide" Target="/ppt/slides/slide3.xml" Id="R08aa6cb498864e09" /><Relationship Type="http://schemas.openxmlformats.org/officeDocument/2006/relationships/slide" Target="/ppt/slides/slide4.xml" Id="R93416104e326464b" /><Relationship Type="http://schemas.openxmlformats.org/officeDocument/2006/relationships/slide" Target="/ppt/slides/slide5.xml" Id="Rabc01c297e0b4783" /><Relationship Type="http://schemas.openxmlformats.org/officeDocument/2006/relationships/slide" Target="/ppt/slides/slide6.xml" Id="R5d3d8e03b6ab43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85a2786ae24a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42716ff8c4dc3" /><Relationship Type="http://schemas.openxmlformats.org/officeDocument/2006/relationships/theme" Target="/ppt/slideMasters/theme/theme1.xml" Id="R2fd88e8839dd4f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842716ff8c4dc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c7970e19df4e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69b123ea104c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b3b3cd88224d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8df16c8314e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affc87ee045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ec1a11b444d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KING FOOD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KING FOOD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BK SCANDINAVIA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Lilleakerveien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55 55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www.burgerking.no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984 388 608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KING FOOD AS</a:t>
            </a:r>
          </a:p>
        </p:txBody>
      </p:sp>
    </p:spTree>
  </p:cSld>
  <p:clrMapOvr>
    <a:masterClrMapping xmlns:a="http://schemas.openxmlformats.org/drawingml/2006/main"/>
  </p:clrMapOvr>
</p:sld>
</file>