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fbd1ce708b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0108d4af14ff2"/>
  </p:sldMasterIdLst>
  <p:sldIdLst>
    <p:sldId xmlns:r="http://schemas.openxmlformats.org/officeDocument/2006/relationships" id="256" r:id="R34dca8558b134d4f"/>
    <p:sldId xmlns:r="http://schemas.openxmlformats.org/officeDocument/2006/relationships" id="257" r:id="Rd19a84ebfef94371"/>
    <p:sldId xmlns:r="http://schemas.openxmlformats.org/officeDocument/2006/relationships" id="258" r:id="R9ee06b1fc914430b"/>
    <p:sldId xmlns:r="http://schemas.openxmlformats.org/officeDocument/2006/relationships" id="259" r:id="R58e132d48080401a"/>
    <p:sldId xmlns:r="http://schemas.openxmlformats.org/officeDocument/2006/relationships" id="260" r:id="R688107154339496f"/>
    <p:sldId xmlns:r="http://schemas.openxmlformats.org/officeDocument/2006/relationships" id="261" r:id="R567ef8e1293d42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0108d4af14ff2" /><Relationship Type="http://schemas.openxmlformats.org/officeDocument/2006/relationships/slide" Target="/ppt/slides/slide1.xml" Id="R34dca8558b134d4f" /><Relationship Type="http://schemas.openxmlformats.org/officeDocument/2006/relationships/slide" Target="/ppt/slides/slide2.xml" Id="Rd19a84ebfef94371" /><Relationship Type="http://schemas.openxmlformats.org/officeDocument/2006/relationships/slide" Target="/ppt/slides/slide3.xml" Id="R9ee06b1fc914430b" /><Relationship Type="http://schemas.openxmlformats.org/officeDocument/2006/relationships/slide" Target="/ppt/slides/slide4.xml" Id="R58e132d48080401a" /><Relationship Type="http://schemas.openxmlformats.org/officeDocument/2006/relationships/slide" Target="/ppt/slides/slide5.xml" Id="R688107154339496f" /><Relationship Type="http://schemas.openxmlformats.org/officeDocument/2006/relationships/slide" Target="/ppt/slides/slide6.xml" Id="R567ef8e1293d42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8141d811c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0ba960b8a48fe" /><Relationship Type="http://schemas.openxmlformats.org/officeDocument/2006/relationships/theme" Target="/ppt/slideMasters/theme/theme1.xml" Id="Re383d3c20c0d48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0ba960b8a48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306305016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11520dcbd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478c4b31744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839a20bb9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4bc16786447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67e47b25449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KONSEPTRESTAURANTER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KONSEPTRESTAURANTER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KONSEPTRESTAURANTER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KONSEPTRESTAURANTER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KONSEPTRESTAURANTER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KONSEPTRESTAURANTER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RESTAURANTS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KONSEPTRESTAURANTER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984 388 713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KONSEPTRESTAURANTER AS</a:t>
            </a:r>
          </a:p>
        </p:txBody>
      </p:sp>
    </p:spTree>
  </p:cSld>
  <p:clrMapOvr>
    <a:masterClrMapping xmlns:a="http://schemas.openxmlformats.org/drawingml/2006/main"/>
  </p:clrMapOvr>
</p:sld>
</file>