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9fdd3ddfcf43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ddd72aec9c4f6d"/>
  </p:sldMasterIdLst>
  <p:sldIdLst>
    <p:sldId xmlns:r="http://schemas.openxmlformats.org/officeDocument/2006/relationships" id="256" r:id="R95f9e41de3694de1"/>
    <p:sldId xmlns:r="http://schemas.openxmlformats.org/officeDocument/2006/relationships" id="257" r:id="Rc03165de76494e89"/>
    <p:sldId xmlns:r="http://schemas.openxmlformats.org/officeDocument/2006/relationships" id="258" r:id="Ra09df0b5cf434e34"/>
    <p:sldId xmlns:r="http://schemas.openxmlformats.org/officeDocument/2006/relationships" id="259" r:id="R40dcd8891f234434"/>
    <p:sldId xmlns:r="http://schemas.openxmlformats.org/officeDocument/2006/relationships" id="260" r:id="Rddb077a55b76418b"/>
    <p:sldId xmlns:r="http://schemas.openxmlformats.org/officeDocument/2006/relationships" id="261" r:id="R774ac1dd26414a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ddd72aec9c4f6d" /><Relationship Type="http://schemas.openxmlformats.org/officeDocument/2006/relationships/slide" Target="/ppt/slides/slide1.xml" Id="R95f9e41de3694de1" /><Relationship Type="http://schemas.openxmlformats.org/officeDocument/2006/relationships/slide" Target="/ppt/slides/slide2.xml" Id="Rc03165de76494e89" /><Relationship Type="http://schemas.openxmlformats.org/officeDocument/2006/relationships/slide" Target="/ppt/slides/slide3.xml" Id="Ra09df0b5cf434e34" /><Relationship Type="http://schemas.openxmlformats.org/officeDocument/2006/relationships/slide" Target="/ppt/slides/slide4.xml" Id="R40dcd8891f234434" /><Relationship Type="http://schemas.openxmlformats.org/officeDocument/2006/relationships/slide" Target="/ppt/slides/slide5.xml" Id="Rddb077a55b76418b" /><Relationship Type="http://schemas.openxmlformats.org/officeDocument/2006/relationships/slide" Target="/ppt/slides/slide6.xml" Id="R774ac1dd26414a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5c41c910ec46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f659a4e7545b9" /><Relationship Type="http://schemas.openxmlformats.org/officeDocument/2006/relationships/theme" Target="/ppt/slideMasters/theme/theme1.xml" Id="R280ebbe38b0346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ff659a4e7545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65e349fe240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1951bb5d548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10f76782b45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2063b804f42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2a5a77bc140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f1a4aeea449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JOMA SKJELL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 SKJELL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JOMA SKJELL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 SKJELL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 SKJELL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 SKJELL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BOGESTILLA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 SKJELL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984 389 213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 SKJELL AS</a:t>
            </a:r>
          </a:p>
        </p:txBody>
      </p:sp>
    </p:spTree>
  </p:cSld>
  <p:clrMapOvr>
    <a:masterClrMapping xmlns:a="http://schemas.openxmlformats.org/drawingml/2006/main"/>
  </p:clrMapOvr>
</p:sld>
</file>