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bf94e8f217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e3a84628284150"/>
  </p:sldMasterIdLst>
  <p:sldIdLst>
    <p:sldId xmlns:r="http://schemas.openxmlformats.org/officeDocument/2006/relationships" id="256" r:id="R934850ed4cfd4045"/>
    <p:sldId xmlns:r="http://schemas.openxmlformats.org/officeDocument/2006/relationships" id="257" r:id="R6cf79f99f30146b8"/>
    <p:sldId xmlns:r="http://schemas.openxmlformats.org/officeDocument/2006/relationships" id="258" r:id="Rd23008c5af1842eb"/>
    <p:sldId xmlns:r="http://schemas.openxmlformats.org/officeDocument/2006/relationships" id="259" r:id="R8a18a9b0ca5646c5"/>
    <p:sldId xmlns:r="http://schemas.openxmlformats.org/officeDocument/2006/relationships" id="260" r:id="R6f9b564d67444b95"/>
    <p:sldId xmlns:r="http://schemas.openxmlformats.org/officeDocument/2006/relationships" id="261" r:id="R6e91fff8039946ce"/>
    <p:sldId xmlns:r="http://schemas.openxmlformats.org/officeDocument/2006/relationships" id="262" r:id="Rb7c3d57ec54a4a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3a84628284150" /><Relationship Type="http://schemas.openxmlformats.org/officeDocument/2006/relationships/slide" Target="/ppt/slides/slide1.xml" Id="R934850ed4cfd4045" /><Relationship Type="http://schemas.openxmlformats.org/officeDocument/2006/relationships/slide" Target="/ppt/slides/slide2.xml" Id="R6cf79f99f30146b8" /><Relationship Type="http://schemas.openxmlformats.org/officeDocument/2006/relationships/slide" Target="/ppt/slides/slide3.xml" Id="Rd23008c5af1842eb" /><Relationship Type="http://schemas.openxmlformats.org/officeDocument/2006/relationships/slide" Target="/ppt/slides/slide4.xml" Id="R8a18a9b0ca5646c5" /><Relationship Type="http://schemas.openxmlformats.org/officeDocument/2006/relationships/slide" Target="/ppt/slides/slide5.xml" Id="R6f9b564d67444b95" /><Relationship Type="http://schemas.openxmlformats.org/officeDocument/2006/relationships/slide" Target="/ppt/slides/slide6.xml" Id="R6e91fff8039946ce" /><Relationship Type="http://schemas.openxmlformats.org/officeDocument/2006/relationships/slide" Target="/ppt/slides/slide7.xml" Id="Rb7c3d57ec54a4a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dd20b155445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3e2d8c6374783" /><Relationship Type="http://schemas.openxmlformats.org/officeDocument/2006/relationships/theme" Target="/ppt/slideMasters/theme/theme1.xml" Id="R8ea2d23b3b2a40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3e2d8c63747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416758dc043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2f5558a27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4d573df6f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4d07619ca44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4ca5049c64e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351bac59147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69dd7df6a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KANALPIREN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KANALPIREN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KANALPIREN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KANALPIREN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KANALPIREN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KANALPIREN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39 405 032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15 915 503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12 176 863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287 137 995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323 391 495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KANALPIREN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SVG PROPERTY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KANALPIREN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984 397 488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KANALPIREN AS</a:t>
            </a:r>
          </a:p>
        </p:txBody>
      </p:sp>
    </p:spTree>
  </p:cSld>
  <p:clrMapOvr>
    <a:masterClrMapping xmlns:a="http://schemas.openxmlformats.org/drawingml/2006/main"/>
  </p:clrMapOvr>
</p:sld>
</file>