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796746b3b84b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9c4c8bd8f341f8"/>
  </p:sldMasterIdLst>
  <p:sldIdLst>
    <p:sldId xmlns:r="http://schemas.openxmlformats.org/officeDocument/2006/relationships" id="256" r:id="R37a1299a3ba340b2"/>
    <p:sldId xmlns:r="http://schemas.openxmlformats.org/officeDocument/2006/relationships" id="257" r:id="R0e3821e609144a15"/>
    <p:sldId xmlns:r="http://schemas.openxmlformats.org/officeDocument/2006/relationships" id="258" r:id="Rf16ab6fcb17a4013"/>
    <p:sldId xmlns:r="http://schemas.openxmlformats.org/officeDocument/2006/relationships" id="259" r:id="Ra73b3fb5532e4b03"/>
    <p:sldId xmlns:r="http://schemas.openxmlformats.org/officeDocument/2006/relationships" id="260" r:id="R521c666d644c4ce5"/>
    <p:sldId xmlns:r="http://schemas.openxmlformats.org/officeDocument/2006/relationships" id="261" r:id="R17b4195fbeb74fe2"/>
    <p:sldId xmlns:r="http://schemas.openxmlformats.org/officeDocument/2006/relationships" id="262" r:id="R4795b33be25b4d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9c4c8bd8f341f8" /><Relationship Type="http://schemas.openxmlformats.org/officeDocument/2006/relationships/slide" Target="/ppt/slides/slide1.xml" Id="R37a1299a3ba340b2" /><Relationship Type="http://schemas.openxmlformats.org/officeDocument/2006/relationships/slide" Target="/ppt/slides/slide2.xml" Id="R0e3821e609144a15" /><Relationship Type="http://schemas.openxmlformats.org/officeDocument/2006/relationships/slide" Target="/ppt/slides/slide3.xml" Id="Rf16ab6fcb17a4013" /><Relationship Type="http://schemas.openxmlformats.org/officeDocument/2006/relationships/slide" Target="/ppt/slides/slide4.xml" Id="Ra73b3fb5532e4b03" /><Relationship Type="http://schemas.openxmlformats.org/officeDocument/2006/relationships/slide" Target="/ppt/slides/slide5.xml" Id="R521c666d644c4ce5" /><Relationship Type="http://schemas.openxmlformats.org/officeDocument/2006/relationships/slide" Target="/ppt/slides/slide6.xml" Id="R17b4195fbeb74fe2" /><Relationship Type="http://schemas.openxmlformats.org/officeDocument/2006/relationships/slide" Target="/ppt/slides/slide7.xml" Id="R4795b33be25b4d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c062705dc4b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6c9156f784b60" /><Relationship Type="http://schemas.openxmlformats.org/officeDocument/2006/relationships/theme" Target="/ppt/slideMasters/theme/theme1.xml" Id="Rc3a71183dccf48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b6c9156f784b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e2f9a733f4c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00bcc4cef47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324c218334c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8b174469c4a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3cdfce5fb4a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e5e68d10d45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f2da10cb44a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NITO INVESTERINGER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NITO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NITO INVESTERINGER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NITO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NITO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NITO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1 150 993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944 107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538 880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−972 566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5 916 815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NITO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HAUGEN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NTH CONSULT AS  –  40,9 %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INVESTERINGER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TERJE HAUGEN  –  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NITO INVESTERINGER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Salhusvegen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984 399 421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NITO INVESTERINGER AS</a:t>
            </a:r>
          </a:p>
        </p:txBody>
      </p:sp>
    </p:spTree>
  </p:cSld>
  <p:clrMapOvr>
    <a:masterClrMapping xmlns:a="http://schemas.openxmlformats.org/drawingml/2006/main"/>
  </p:clrMapOvr>
</p:sld>
</file>