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7e3673fc21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5757eb79c4cec"/>
  </p:sldMasterIdLst>
  <p:sldIdLst>
    <p:sldId xmlns:r="http://schemas.openxmlformats.org/officeDocument/2006/relationships" id="256" r:id="Rdb6c0ae4858b43c7"/>
    <p:sldId xmlns:r="http://schemas.openxmlformats.org/officeDocument/2006/relationships" id="257" r:id="Rbf081934e80e4a2d"/>
    <p:sldId xmlns:r="http://schemas.openxmlformats.org/officeDocument/2006/relationships" id="258" r:id="Rad542a5fee214baf"/>
    <p:sldId xmlns:r="http://schemas.openxmlformats.org/officeDocument/2006/relationships" id="259" r:id="R2c1840ef26b14e2a"/>
    <p:sldId xmlns:r="http://schemas.openxmlformats.org/officeDocument/2006/relationships" id="260" r:id="Rd80faf0d2b2a4234"/>
    <p:sldId xmlns:r="http://schemas.openxmlformats.org/officeDocument/2006/relationships" id="261" r:id="R5ef360ada397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5757eb79c4cec" /><Relationship Type="http://schemas.openxmlformats.org/officeDocument/2006/relationships/slide" Target="/ppt/slides/slide1.xml" Id="Rdb6c0ae4858b43c7" /><Relationship Type="http://schemas.openxmlformats.org/officeDocument/2006/relationships/slide" Target="/ppt/slides/slide2.xml" Id="Rbf081934e80e4a2d" /><Relationship Type="http://schemas.openxmlformats.org/officeDocument/2006/relationships/slide" Target="/ppt/slides/slide3.xml" Id="Rad542a5fee214baf" /><Relationship Type="http://schemas.openxmlformats.org/officeDocument/2006/relationships/slide" Target="/ppt/slides/slide4.xml" Id="R2c1840ef26b14e2a" /><Relationship Type="http://schemas.openxmlformats.org/officeDocument/2006/relationships/slide" Target="/ppt/slides/slide5.xml" Id="Rd80faf0d2b2a4234" /><Relationship Type="http://schemas.openxmlformats.org/officeDocument/2006/relationships/slide" Target="/ppt/slides/slide6.xml" Id="R5ef360ada397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19573f51b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f8afc983474b" /><Relationship Type="http://schemas.openxmlformats.org/officeDocument/2006/relationships/theme" Target="/ppt/slideMasters/theme/theme1.xml" Id="R45a099445d8f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9f8afc983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6851b8c12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885f193b9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75df74824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d00953b8e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d74fddcf2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8b916b383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984 413 807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