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cba0d0326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2fa7d3dc2426e"/>
  </p:sldMasterIdLst>
  <p:sldIdLst>
    <p:sldId xmlns:r="http://schemas.openxmlformats.org/officeDocument/2006/relationships" id="256" r:id="Rf83fc7f63cec4169"/>
    <p:sldId xmlns:r="http://schemas.openxmlformats.org/officeDocument/2006/relationships" id="257" r:id="R93cec17d4478466b"/>
    <p:sldId xmlns:r="http://schemas.openxmlformats.org/officeDocument/2006/relationships" id="258" r:id="R632ec5e4e4874b61"/>
    <p:sldId xmlns:r="http://schemas.openxmlformats.org/officeDocument/2006/relationships" id="259" r:id="Rce5b0f631c954950"/>
    <p:sldId xmlns:r="http://schemas.openxmlformats.org/officeDocument/2006/relationships" id="260" r:id="Rfc80121125584443"/>
    <p:sldId xmlns:r="http://schemas.openxmlformats.org/officeDocument/2006/relationships" id="261" r:id="R379fd52037d24748"/>
    <p:sldId xmlns:r="http://schemas.openxmlformats.org/officeDocument/2006/relationships" id="262" r:id="Rfc44238921e4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2fa7d3dc2426e" /><Relationship Type="http://schemas.openxmlformats.org/officeDocument/2006/relationships/slide" Target="/ppt/slides/slide1.xml" Id="Rf83fc7f63cec4169" /><Relationship Type="http://schemas.openxmlformats.org/officeDocument/2006/relationships/slide" Target="/ppt/slides/slide2.xml" Id="R93cec17d4478466b" /><Relationship Type="http://schemas.openxmlformats.org/officeDocument/2006/relationships/slide" Target="/ppt/slides/slide3.xml" Id="R632ec5e4e4874b61" /><Relationship Type="http://schemas.openxmlformats.org/officeDocument/2006/relationships/slide" Target="/ppt/slides/slide4.xml" Id="Rce5b0f631c954950" /><Relationship Type="http://schemas.openxmlformats.org/officeDocument/2006/relationships/slide" Target="/ppt/slides/slide5.xml" Id="Rfc80121125584443" /><Relationship Type="http://schemas.openxmlformats.org/officeDocument/2006/relationships/slide" Target="/ppt/slides/slide6.xml" Id="R379fd52037d24748" /><Relationship Type="http://schemas.openxmlformats.org/officeDocument/2006/relationships/slide" Target="/ppt/slides/slide7.xml" Id="Rfc44238921e4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3651522f3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f8e7c59c4931" /><Relationship Type="http://schemas.openxmlformats.org/officeDocument/2006/relationships/theme" Target="/ppt/slideMasters/theme/theme1.xml" Id="Rbd3401b2162b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6f8e7c59c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a921cbff8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a2a0f8c21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e0dd9929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c1470068b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f4b6bcc0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03a49f5e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2de67e302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