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33921b48d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29eaa6f71492c"/>
  </p:sldMasterIdLst>
  <p:sldIdLst>
    <p:sldId xmlns:r="http://schemas.openxmlformats.org/officeDocument/2006/relationships" id="256" r:id="R086d2497a3e040d2"/>
    <p:sldId xmlns:r="http://schemas.openxmlformats.org/officeDocument/2006/relationships" id="257" r:id="R0c72058f7a524783"/>
    <p:sldId xmlns:r="http://schemas.openxmlformats.org/officeDocument/2006/relationships" id="258" r:id="Rdc8a7f70a5204f51"/>
    <p:sldId xmlns:r="http://schemas.openxmlformats.org/officeDocument/2006/relationships" id="259" r:id="R80fba974bcb0473c"/>
    <p:sldId xmlns:r="http://schemas.openxmlformats.org/officeDocument/2006/relationships" id="260" r:id="R25454a021e5544cc"/>
    <p:sldId xmlns:r="http://schemas.openxmlformats.org/officeDocument/2006/relationships" id="261" r:id="R23c84d1f6a744366"/>
    <p:sldId xmlns:r="http://schemas.openxmlformats.org/officeDocument/2006/relationships" id="262" r:id="R29a4c8234034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29eaa6f71492c" /><Relationship Type="http://schemas.openxmlformats.org/officeDocument/2006/relationships/slide" Target="/ppt/slides/slide1.xml" Id="R086d2497a3e040d2" /><Relationship Type="http://schemas.openxmlformats.org/officeDocument/2006/relationships/slide" Target="/ppt/slides/slide2.xml" Id="R0c72058f7a524783" /><Relationship Type="http://schemas.openxmlformats.org/officeDocument/2006/relationships/slide" Target="/ppt/slides/slide3.xml" Id="Rdc8a7f70a5204f51" /><Relationship Type="http://schemas.openxmlformats.org/officeDocument/2006/relationships/slide" Target="/ppt/slides/slide4.xml" Id="R80fba974bcb0473c" /><Relationship Type="http://schemas.openxmlformats.org/officeDocument/2006/relationships/slide" Target="/ppt/slides/slide5.xml" Id="R25454a021e5544cc" /><Relationship Type="http://schemas.openxmlformats.org/officeDocument/2006/relationships/slide" Target="/ppt/slides/slide6.xml" Id="R23c84d1f6a744366" /><Relationship Type="http://schemas.openxmlformats.org/officeDocument/2006/relationships/slide" Target="/ppt/slides/slide7.xml" Id="R29a4c8234034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3a6d4f3e0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03ca2f7d4896" /><Relationship Type="http://schemas.openxmlformats.org/officeDocument/2006/relationships/theme" Target="/ppt/slideMasters/theme/theme1.xml" Id="Rbb949e79092b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303ca2f7d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c2ad9488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fcb602ad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85f56b6d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428bfcd3a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b08fda4f7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f8a90b5746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0f116645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GUMPENS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GUMPENS AUTO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31 255 019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26 031 832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349 351 510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468 489 711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GUMPENS AUTO AS</a:t>
            </a:r>
          </a:p>
        </p:txBody>
      </p:sp>
    </p:spTree>
  </p:cSld>
  <p:clrMapOvr>
    <a:masterClrMapping xmlns:a="http://schemas.openxmlformats.org/drawingml/2006/main"/>
  </p:clrMapOvr>
</p:sld>
</file>