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b53cca7d674d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55ae6e7d964bf2"/>
  </p:sldMasterIdLst>
  <p:sldIdLst>
    <p:sldId xmlns:r="http://schemas.openxmlformats.org/officeDocument/2006/relationships" id="256" r:id="R4fe8ebc97dff4a01"/>
    <p:sldId xmlns:r="http://schemas.openxmlformats.org/officeDocument/2006/relationships" id="257" r:id="R5a8df910fbea48f6"/>
    <p:sldId xmlns:r="http://schemas.openxmlformats.org/officeDocument/2006/relationships" id="258" r:id="R8d57d555d5214aa7"/>
    <p:sldId xmlns:r="http://schemas.openxmlformats.org/officeDocument/2006/relationships" id="259" r:id="Ra33cf5ce9b8b4f11"/>
    <p:sldId xmlns:r="http://schemas.openxmlformats.org/officeDocument/2006/relationships" id="260" r:id="Rca6bd34aaa474fe0"/>
    <p:sldId xmlns:r="http://schemas.openxmlformats.org/officeDocument/2006/relationships" id="261" r:id="Ra112a2d8da4c4c12"/>
    <p:sldId xmlns:r="http://schemas.openxmlformats.org/officeDocument/2006/relationships" id="262" r:id="Rb6f82e82b62f4c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5ae6e7d964bf2" /><Relationship Type="http://schemas.openxmlformats.org/officeDocument/2006/relationships/slide" Target="/ppt/slides/slide1.xml" Id="R4fe8ebc97dff4a01" /><Relationship Type="http://schemas.openxmlformats.org/officeDocument/2006/relationships/slide" Target="/ppt/slides/slide2.xml" Id="R5a8df910fbea48f6" /><Relationship Type="http://schemas.openxmlformats.org/officeDocument/2006/relationships/slide" Target="/ppt/slides/slide3.xml" Id="R8d57d555d5214aa7" /><Relationship Type="http://schemas.openxmlformats.org/officeDocument/2006/relationships/slide" Target="/ppt/slides/slide4.xml" Id="Ra33cf5ce9b8b4f11" /><Relationship Type="http://schemas.openxmlformats.org/officeDocument/2006/relationships/slide" Target="/ppt/slides/slide5.xml" Id="Rca6bd34aaa474fe0" /><Relationship Type="http://schemas.openxmlformats.org/officeDocument/2006/relationships/slide" Target="/ppt/slides/slide6.xml" Id="Ra112a2d8da4c4c12" /><Relationship Type="http://schemas.openxmlformats.org/officeDocument/2006/relationships/slide" Target="/ppt/slides/slide7.xml" Id="Rb6f82e82b62f4c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072d423f747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0bc2e895d4679" /><Relationship Type="http://schemas.openxmlformats.org/officeDocument/2006/relationships/theme" Target="/ppt/slideMasters/theme/theme1.xml" Id="R8c7b2d014f39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0bc2e895d46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9629333644f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6fee2357847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bca4a805a42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50a1886b44c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b2c2f438644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77c83ab6345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230d24fac4e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