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b2aabc33734ad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d6bfae0312246ad"/>
  </p:sldMasterIdLst>
  <p:sldIdLst>
    <p:sldId xmlns:r="http://schemas.openxmlformats.org/officeDocument/2006/relationships" id="256" r:id="Rf17dbc057847446a"/>
    <p:sldId xmlns:r="http://schemas.openxmlformats.org/officeDocument/2006/relationships" id="257" r:id="R157e2899ee164eed"/>
    <p:sldId xmlns:r="http://schemas.openxmlformats.org/officeDocument/2006/relationships" id="258" r:id="R39d94cf5612d49d7"/>
    <p:sldId xmlns:r="http://schemas.openxmlformats.org/officeDocument/2006/relationships" id="259" r:id="Re970178f04b547d2"/>
    <p:sldId xmlns:r="http://schemas.openxmlformats.org/officeDocument/2006/relationships" id="260" r:id="R2b5532d0acd24764"/>
    <p:sldId xmlns:r="http://schemas.openxmlformats.org/officeDocument/2006/relationships" id="261" r:id="R8e8e883382f149a2"/>
    <p:sldId xmlns:r="http://schemas.openxmlformats.org/officeDocument/2006/relationships" id="262" r:id="R52e6a3ae94204e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6bfae0312246ad" /><Relationship Type="http://schemas.openxmlformats.org/officeDocument/2006/relationships/slide" Target="/ppt/slides/slide1.xml" Id="Rf17dbc057847446a" /><Relationship Type="http://schemas.openxmlformats.org/officeDocument/2006/relationships/slide" Target="/ppt/slides/slide2.xml" Id="R157e2899ee164eed" /><Relationship Type="http://schemas.openxmlformats.org/officeDocument/2006/relationships/slide" Target="/ppt/slides/slide3.xml" Id="R39d94cf5612d49d7" /><Relationship Type="http://schemas.openxmlformats.org/officeDocument/2006/relationships/slide" Target="/ppt/slides/slide4.xml" Id="Re970178f04b547d2" /><Relationship Type="http://schemas.openxmlformats.org/officeDocument/2006/relationships/slide" Target="/ppt/slides/slide5.xml" Id="R2b5532d0acd24764" /><Relationship Type="http://schemas.openxmlformats.org/officeDocument/2006/relationships/slide" Target="/ppt/slides/slide6.xml" Id="R8e8e883382f149a2" /><Relationship Type="http://schemas.openxmlformats.org/officeDocument/2006/relationships/slide" Target="/ppt/slides/slide7.xml" Id="R52e6a3ae94204e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a2fac781d64d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c8db9c70ca44aa" /><Relationship Type="http://schemas.openxmlformats.org/officeDocument/2006/relationships/theme" Target="/ppt/slideMasters/theme/theme1.xml" Id="R5d593ef728514e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cc8db9c70ca44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7aa09ca7b84ca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7461a7f35c42e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16a3f0a5e941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69e4720b4441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f10c3e3a59453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2b491f4d0b4d9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071847919646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ZXY SPORT TRACKING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ZXY SPORT TRACKING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ZXY SPORT TRACKING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ZXY SPORT TRACKING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ZXY SPORT TRACKING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ZXY SPORT TRACKING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8 041 000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2 026 000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1 657 000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−11 152 000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4 969 000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ZXY SPORT TRACKING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CHYRONHEGO AB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ZXY SPORT TRACKING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Inngangg C, Ingvald Ystgaards veg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7047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stian.dahl@chyron.com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zxy.no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984 423 713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ZXY SPORT TRACKING AS</a:t>
            </a:r>
          </a:p>
        </p:txBody>
      </p:sp>
    </p:spTree>
  </p:cSld>
  <p:clrMapOvr>
    <a:masterClrMapping xmlns:a="http://schemas.openxmlformats.org/drawingml/2006/main"/>
  </p:clrMapOvr>
</p:sld>
</file>