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47907dbe4048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396feee4d2428b"/>
  </p:sldMasterIdLst>
  <p:sldIdLst>
    <p:sldId xmlns:r="http://schemas.openxmlformats.org/officeDocument/2006/relationships" id="256" r:id="R42820971a87e4027"/>
    <p:sldId xmlns:r="http://schemas.openxmlformats.org/officeDocument/2006/relationships" id="257" r:id="Rc40ba2361b424544"/>
    <p:sldId xmlns:r="http://schemas.openxmlformats.org/officeDocument/2006/relationships" id="258" r:id="R5e7a6f56c96d4739"/>
    <p:sldId xmlns:r="http://schemas.openxmlformats.org/officeDocument/2006/relationships" id="259" r:id="R7dc80ff150314317"/>
    <p:sldId xmlns:r="http://schemas.openxmlformats.org/officeDocument/2006/relationships" id="260" r:id="Rc643f4aea6654c07"/>
    <p:sldId xmlns:r="http://schemas.openxmlformats.org/officeDocument/2006/relationships" id="261" r:id="R74111ed0690443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396feee4d2428b" /><Relationship Type="http://schemas.openxmlformats.org/officeDocument/2006/relationships/slide" Target="/ppt/slides/slide1.xml" Id="R42820971a87e4027" /><Relationship Type="http://schemas.openxmlformats.org/officeDocument/2006/relationships/slide" Target="/ppt/slides/slide2.xml" Id="Rc40ba2361b424544" /><Relationship Type="http://schemas.openxmlformats.org/officeDocument/2006/relationships/slide" Target="/ppt/slides/slide3.xml" Id="R5e7a6f56c96d4739" /><Relationship Type="http://schemas.openxmlformats.org/officeDocument/2006/relationships/slide" Target="/ppt/slides/slide4.xml" Id="R7dc80ff150314317" /><Relationship Type="http://schemas.openxmlformats.org/officeDocument/2006/relationships/slide" Target="/ppt/slides/slide5.xml" Id="Rc643f4aea6654c07" /><Relationship Type="http://schemas.openxmlformats.org/officeDocument/2006/relationships/slide" Target="/ppt/slides/slide6.xml" Id="R74111ed0690443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67419212647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e95dd33d546e8" /><Relationship Type="http://schemas.openxmlformats.org/officeDocument/2006/relationships/theme" Target="/ppt/slideMasters/theme/theme1.xml" Id="R9f41664b13f24f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3e95dd33d546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5fda94eb44e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021db6c354c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d13618bd24d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d595bc19444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4c82d4a924c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caf44c12e40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IMMOBILIARE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3296 Nevlunghavn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984 428 928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