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0778ec759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0b425df114fbd"/>
  </p:sldMasterIdLst>
  <p:sldIdLst>
    <p:sldId xmlns:r="http://schemas.openxmlformats.org/officeDocument/2006/relationships" id="256" r:id="R1cbf5e323049469e"/>
    <p:sldId xmlns:r="http://schemas.openxmlformats.org/officeDocument/2006/relationships" id="257" r:id="R31a08a0744d6432d"/>
    <p:sldId xmlns:r="http://schemas.openxmlformats.org/officeDocument/2006/relationships" id="258" r:id="R4858e7fa0c534e31"/>
    <p:sldId xmlns:r="http://schemas.openxmlformats.org/officeDocument/2006/relationships" id="259" r:id="R64b4184e077443ff"/>
    <p:sldId xmlns:r="http://schemas.openxmlformats.org/officeDocument/2006/relationships" id="260" r:id="Rf8f58ed951144c1c"/>
    <p:sldId xmlns:r="http://schemas.openxmlformats.org/officeDocument/2006/relationships" id="261" r:id="Ra6b3403707b84b4b"/>
    <p:sldId xmlns:r="http://schemas.openxmlformats.org/officeDocument/2006/relationships" id="262" r:id="Rd59f2bcb74c9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b425df114fbd" /><Relationship Type="http://schemas.openxmlformats.org/officeDocument/2006/relationships/slide" Target="/ppt/slides/slide1.xml" Id="R1cbf5e323049469e" /><Relationship Type="http://schemas.openxmlformats.org/officeDocument/2006/relationships/slide" Target="/ppt/slides/slide2.xml" Id="R31a08a0744d6432d" /><Relationship Type="http://schemas.openxmlformats.org/officeDocument/2006/relationships/slide" Target="/ppt/slides/slide3.xml" Id="R4858e7fa0c534e31" /><Relationship Type="http://schemas.openxmlformats.org/officeDocument/2006/relationships/slide" Target="/ppt/slides/slide4.xml" Id="R64b4184e077443ff" /><Relationship Type="http://schemas.openxmlformats.org/officeDocument/2006/relationships/slide" Target="/ppt/slides/slide5.xml" Id="Rf8f58ed951144c1c" /><Relationship Type="http://schemas.openxmlformats.org/officeDocument/2006/relationships/slide" Target="/ppt/slides/slide6.xml" Id="Ra6b3403707b84b4b" /><Relationship Type="http://schemas.openxmlformats.org/officeDocument/2006/relationships/slide" Target="/ppt/slides/slide7.xml" Id="Rd59f2bcb74c9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0621bd9a9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e82e73d0488e" /><Relationship Type="http://schemas.openxmlformats.org/officeDocument/2006/relationships/theme" Target="/ppt/slideMasters/theme/theme1.xml" Id="R7360a1cc7ff7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3e82e73d0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1ec30e3f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33b163f6f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fd897e08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4994385c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df0eae20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fe2dfeb5a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88689143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