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bd0c32c90df402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a88988f3c934cfa"/>
  </p:sldMasterIdLst>
  <p:sldIdLst>
    <p:sldId xmlns:r="http://schemas.openxmlformats.org/officeDocument/2006/relationships" id="256" r:id="R121f033a900a4550"/>
    <p:sldId xmlns:r="http://schemas.openxmlformats.org/officeDocument/2006/relationships" id="257" r:id="Ra53110f664f548d9"/>
    <p:sldId xmlns:r="http://schemas.openxmlformats.org/officeDocument/2006/relationships" id="258" r:id="R3eaf0200cc2648de"/>
    <p:sldId xmlns:r="http://schemas.openxmlformats.org/officeDocument/2006/relationships" id="259" r:id="Rda72fb66d8d24d6e"/>
    <p:sldId xmlns:r="http://schemas.openxmlformats.org/officeDocument/2006/relationships" id="260" r:id="R7a9e207b3b54417c"/>
    <p:sldId xmlns:r="http://schemas.openxmlformats.org/officeDocument/2006/relationships" id="261" r:id="R2905ba0aaabb478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a88988f3c934cfa" /><Relationship Type="http://schemas.openxmlformats.org/officeDocument/2006/relationships/slide" Target="/ppt/slides/slide1.xml" Id="R121f033a900a4550" /><Relationship Type="http://schemas.openxmlformats.org/officeDocument/2006/relationships/slide" Target="/ppt/slides/slide2.xml" Id="Ra53110f664f548d9" /><Relationship Type="http://schemas.openxmlformats.org/officeDocument/2006/relationships/slide" Target="/ppt/slides/slide3.xml" Id="R3eaf0200cc2648de" /><Relationship Type="http://schemas.openxmlformats.org/officeDocument/2006/relationships/slide" Target="/ppt/slides/slide4.xml" Id="Rda72fb66d8d24d6e" /><Relationship Type="http://schemas.openxmlformats.org/officeDocument/2006/relationships/slide" Target="/ppt/slides/slide5.xml" Id="R7a9e207b3b54417c" /><Relationship Type="http://schemas.openxmlformats.org/officeDocument/2006/relationships/slide" Target="/ppt/slides/slide6.xml" Id="R2905ba0aaabb478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1a709f51a664a0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a099b4ecba4c06" /><Relationship Type="http://schemas.openxmlformats.org/officeDocument/2006/relationships/theme" Target="/ppt/slideMasters/theme/theme1.xml" Id="Rf38d3ecf565b443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aa099b4ecba4c0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48210229004e8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759c67a26248c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9b7e11ef72414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fa136405444c0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dcdfa19c9a4c5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306cd9597842a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MOLTZAU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MOLTZAU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MOLTZAU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MOLTZAU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MOLTZAU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MOLTZAU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Vestbytorget, Mølleveien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1540 Vestby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64 95 56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lars-erik@moltzau-revisjon.no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984 445 180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MOLTZAU REVISJON AS</a:t>
            </a:r>
          </a:p>
        </p:txBody>
      </p:sp>
    </p:spTree>
  </p:cSld>
  <p:clrMapOvr>
    <a:masterClrMapping xmlns:a="http://schemas.openxmlformats.org/drawingml/2006/main"/>
  </p:clrMapOvr>
</p:sld>
</file>