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1bc3254c9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e98ab319c4e09"/>
  </p:sldMasterIdLst>
  <p:sldIdLst>
    <p:sldId xmlns:r="http://schemas.openxmlformats.org/officeDocument/2006/relationships" id="256" r:id="R0341b22885b64512"/>
    <p:sldId xmlns:r="http://schemas.openxmlformats.org/officeDocument/2006/relationships" id="257" r:id="Rf6ca2cafcdd6480f"/>
    <p:sldId xmlns:r="http://schemas.openxmlformats.org/officeDocument/2006/relationships" id="258" r:id="R21be9d1dfaa94450"/>
    <p:sldId xmlns:r="http://schemas.openxmlformats.org/officeDocument/2006/relationships" id="259" r:id="Rcc868fa6fc4d481e"/>
    <p:sldId xmlns:r="http://schemas.openxmlformats.org/officeDocument/2006/relationships" id="260" r:id="R76f84f5603714144"/>
    <p:sldId xmlns:r="http://schemas.openxmlformats.org/officeDocument/2006/relationships" id="261" r:id="R79919ecff84b42a2"/>
    <p:sldId xmlns:r="http://schemas.openxmlformats.org/officeDocument/2006/relationships" id="262" r:id="R403f144bc5c8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98ab319c4e09" /><Relationship Type="http://schemas.openxmlformats.org/officeDocument/2006/relationships/slide" Target="/ppt/slides/slide1.xml" Id="R0341b22885b64512" /><Relationship Type="http://schemas.openxmlformats.org/officeDocument/2006/relationships/slide" Target="/ppt/slides/slide2.xml" Id="Rf6ca2cafcdd6480f" /><Relationship Type="http://schemas.openxmlformats.org/officeDocument/2006/relationships/slide" Target="/ppt/slides/slide3.xml" Id="R21be9d1dfaa94450" /><Relationship Type="http://schemas.openxmlformats.org/officeDocument/2006/relationships/slide" Target="/ppt/slides/slide4.xml" Id="Rcc868fa6fc4d481e" /><Relationship Type="http://schemas.openxmlformats.org/officeDocument/2006/relationships/slide" Target="/ppt/slides/slide5.xml" Id="R76f84f5603714144" /><Relationship Type="http://schemas.openxmlformats.org/officeDocument/2006/relationships/slide" Target="/ppt/slides/slide6.xml" Id="R79919ecff84b42a2" /><Relationship Type="http://schemas.openxmlformats.org/officeDocument/2006/relationships/slide" Target="/ppt/slides/slide7.xml" Id="R403f144bc5c8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ad55d1582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536d626a4922" /><Relationship Type="http://schemas.openxmlformats.org/officeDocument/2006/relationships/theme" Target="/ppt/slideMasters/theme/theme1.xml" Id="Rdccc592830dc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c536d626a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8d4d7255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3dd32f24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efb16e75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19158a62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de2f8430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1db35b58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6b287eba7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