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5444e4c91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09717501246a5"/>
  </p:sldMasterIdLst>
  <p:sldIdLst>
    <p:sldId xmlns:r="http://schemas.openxmlformats.org/officeDocument/2006/relationships" id="256" r:id="Rcb1b4940cb2d4e46"/>
    <p:sldId xmlns:r="http://schemas.openxmlformats.org/officeDocument/2006/relationships" id="257" r:id="Re451ca16a8b34d48"/>
    <p:sldId xmlns:r="http://schemas.openxmlformats.org/officeDocument/2006/relationships" id="258" r:id="R3a2be5daa4d34f7f"/>
    <p:sldId xmlns:r="http://schemas.openxmlformats.org/officeDocument/2006/relationships" id="259" r:id="Rd90eb53174864244"/>
    <p:sldId xmlns:r="http://schemas.openxmlformats.org/officeDocument/2006/relationships" id="260" r:id="Rc433e607182c44c6"/>
    <p:sldId xmlns:r="http://schemas.openxmlformats.org/officeDocument/2006/relationships" id="261" r:id="R0cadba5889fb4461"/>
    <p:sldId xmlns:r="http://schemas.openxmlformats.org/officeDocument/2006/relationships" id="262" r:id="R7c724b9fb3a3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09717501246a5" /><Relationship Type="http://schemas.openxmlformats.org/officeDocument/2006/relationships/slide" Target="/ppt/slides/slide1.xml" Id="Rcb1b4940cb2d4e46" /><Relationship Type="http://schemas.openxmlformats.org/officeDocument/2006/relationships/slide" Target="/ppt/slides/slide2.xml" Id="Re451ca16a8b34d48" /><Relationship Type="http://schemas.openxmlformats.org/officeDocument/2006/relationships/slide" Target="/ppt/slides/slide3.xml" Id="R3a2be5daa4d34f7f" /><Relationship Type="http://schemas.openxmlformats.org/officeDocument/2006/relationships/slide" Target="/ppt/slides/slide4.xml" Id="Rd90eb53174864244" /><Relationship Type="http://schemas.openxmlformats.org/officeDocument/2006/relationships/slide" Target="/ppt/slides/slide5.xml" Id="Rc433e607182c44c6" /><Relationship Type="http://schemas.openxmlformats.org/officeDocument/2006/relationships/slide" Target="/ppt/slides/slide6.xml" Id="R0cadba5889fb4461" /><Relationship Type="http://schemas.openxmlformats.org/officeDocument/2006/relationships/slide" Target="/ppt/slides/slide7.xml" Id="R7c724b9fb3a3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fb3d45271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91b6fed549b1" /><Relationship Type="http://schemas.openxmlformats.org/officeDocument/2006/relationships/theme" Target="/ppt/slideMasters/theme/theme1.xml" Id="Rbb821ee6cc89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b91b6fed5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898025143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f11e9c87c4b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80f594e2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2db937fe0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45efdf13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6ee8ba68d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6a5e5a63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B&amp;B STILLASUTLEIE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B&amp;B STILLASUTLEIE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34 523 070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4 173 867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10 462 950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17 807 325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OG 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Jarls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90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984 454 252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AS</a:t>
            </a:r>
          </a:p>
        </p:txBody>
      </p:sp>
    </p:spTree>
  </p:cSld>
  <p:clrMapOvr>
    <a:masterClrMapping xmlns:a="http://schemas.openxmlformats.org/drawingml/2006/main"/>
  </p:clrMapOvr>
</p:sld>
</file>