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3c6d862dcd4a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ce67c4d6ec4451"/>
  </p:sldMasterIdLst>
  <p:sldIdLst>
    <p:sldId xmlns:r="http://schemas.openxmlformats.org/officeDocument/2006/relationships" id="256" r:id="R3b87ea9fe36c4fbb"/>
    <p:sldId xmlns:r="http://schemas.openxmlformats.org/officeDocument/2006/relationships" id="257" r:id="R41ddeff85d834de3"/>
    <p:sldId xmlns:r="http://schemas.openxmlformats.org/officeDocument/2006/relationships" id="258" r:id="R656c849b94384fa9"/>
    <p:sldId xmlns:r="http://schemas.openxmlformats.org/officeDocument/2006/relationships" id="259" r:id="Rf633f869b033467a"/>
    <p:sldId xmlns:r="http://schemas.openxmlformats.org/officeDocument/2006/relationships" id="260" r:id="R4084dbdaed9f4454"/>
    <p:sldId xmlns:r="http://schemas.openxmlformats.org/officeDocument/2006/relationships" id="261" r:id="R6d3a58f0200644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ce67c4d6ec4451" /><Relationship Type="http://schemas.openxmlformats.org/officeDocument/2006/relationships/slide" Target="/ppt/slides/slide1.xml" Id="R3b87ea9fe36c4fbb" /><Relationship Type="http://schemas.openxmlformats.org/officeDocument/2006/relationships/slide" Target="/ppt/slides/slide2.xml" Id="R41ddeff85d834de3" /><Relationship Type="http://schemas.openxmlformats.org/officeDocument/2006/relationships/slide" Target="/ppt/slides/slide3.xml" Id="R656c849b94384fa9" /><Relationship Type="http://schemas.openxmlformats.org/officeDocument/2006/relationships/slide" Target="/ppt/slides/slide4.xml" Id="Rf633f869b033467a" /><Relationship Type="http://schemas.openxmlformats.org/officeDocument/2006/relationships/slide" Target="/ppt/slides/slide5.xml" Id="R4084dbdaed9f4454" /><Relationship Type="http://schemas.openxmlformats.org/officeDocument/2006/relationships/slide" Target="/ppt/slides/slide6.xml" Id="R6d3a58f0200644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ac2e6959a445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eeeedb1764a5f" /><Relationship Type="http://schemas.openxmlformats.org/officeDocument/2006/relationships/theme" Target="/ppt/slideMasters/theme/theme1.xml" Id="R0771a077690d4d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feeeedb1764a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7b0b21d7f43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55f6a84c3346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b1446095346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35fb41a6d4e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652397b1a4d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25995b57642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TEAMCON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TEAMCON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JOHNSEN KJETIL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984 468 849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TEAMCON AS</a:t>
            </a:r>
          </a:p>
        </p:txBody>
      </p:sp>
    </p:spTree>
  </p:cSld>
  <p:clrMapOvr>
    <a:masterClrMapping xmlns:a="http://schemas.openxmlformats.org/drawingml/2006/main"/>
  </p:clrMapOvr>
</p:sld>
</file>