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4043899a049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760608c4049b5"/>
  </p:sldMasterIdLst>
  <p:sldIdLst>
    <p:sldId xmlns:r="http://schemas.openxmlformats.org/officeDocument/2006/relationships" id="256" r:id="Rc25935fe7e9c4042"/>
    <p:sldId xmlns:r="http://schemas.openxmlformats.org/officeDocument/2006/relationships" id="257" r:id="Rd3e938495c654472"/>
    <p:sldId xmlns:r="http://schemas.openxmlformats.org/officeDocument/2006/relationships" id="258" r:id="Rb8687d226f354b53"/>
    <p:sldId xmlns:r="http://schemas.openxmlformats.org/officeDocument/2006/relationships" id="259" r:id="R08a9f5a98b714fac"/>
    <p:sldId xmlns:r="http://schemas.openxmlformats.org/officeDocument/2006/relationships" id="260" r:id="R75f16ebc832c46f2"/>
    <p:sldId xmlns:r="http://schemas.openxmlformats.org/officeDocument/2006/relationships" id="261" r:id="R2cea6d447e7545e0"/>
    <p:sldId xmlns:r="http://schemas.openxmlformats.org/officeDocument/2006/relationships" id="262" r:id="R863ec38c4871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760608c4049b5" /><Relationship Type="http://schemas.openxmlformats.org/officeDocument/2006/relationships/slide" Target="/ppt/slides/slide1.xml" Id="Rc25935fe7e9c4042" /><Relationship Type="http://schemas.openxmlformats.org/officeDocument/2006/relationships/slide" Target="/ppt/slides/slide2.xml" Id="Rd3e938495c654472" /><Relationship Type="http://schemas.openxmlformats.org/officeDocument/2006/relationships/slide" Target="/ppt/slides/slide3.xml" Id="Rb8687d226f354b53" /><Relationship Type="http://schemas.openxmlformats.org/officeDocument/2006/relationships/slide" Target="/ppt/slides/slide4.xml" Id="R08a9f5a98b714fac" /><Relationship Type="http://schemas.openxmlformats.org/officeDocument/2006/relationships/slide" Target="/ppt/slides/slide5.xml" Id="R75f16ebc832c46f2" /><Relationship Type="http://schemas.openxmlformats.org/officeDocument/2006/relationships/slide" Target="/ppt/slides/slide6.xml" Id="R2cea6d447e7545e0" /><Relationship Type="http://schemas.openxmlformats.org/officeDocument/2006/relationships/slide" Target="/ppt/slides/slide7.xml" Id="R863ec38c4871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72980d44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b28cdc2db42ef" /><Relationship Type="http://schemas.openxmlformats.org/officeDocument/2006/relationships/theme" Target="/ppt/slideMasters/theme/theme1.xml" Id="R316ebadc02c4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b28cdc2db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48662e4f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ab89cd9c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a706f082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bb0236a8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df06811c4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9e9f915f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98f86077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117 242 440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117 552 912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LØKELAND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984 489 080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INMA AS</a:t>
            </a:r>
          </a:p>
        </p:txBody>
      </p:sp>
    </p:spTree>
  </p:cSld>
  <p:clrMapOvr>
    <a:masterClrMapping xmlns:a="http://schemas.openxmlformats.org/drawingml/2006/main"/>
  </p:clrMapOvr>
</p:sld>
</file>