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c232fa991743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c6b715b84044f3"/>
  </p:sldMasterIdLst>
  <p:sldIdLst>
    <p:sldId xmlns:r="http://schemas.openxmlformats.org/officeDocument/2006/relationships" id="256" r:id="Rc673e4945cb841c9"/>
    <p:sldId xmlns:r="http://schemas.openxmlformats.org/officeDocument/2006/relationships" id="257" r:id="R1322a69487254397"/>
    <p:sldId xmlns:r="http://schemas.openxmlformats.org/officeDocument/2006/relationships" id="258" r:id="R0526073d7dcd420a"/>
    <p:sldId xmlns:r="http://schemas.openxmlformats.org/officeDocument/2006/relationships" id="259" r:id="Rb238168f49bd454f"/>
    <p:sldId xmlns:r="http://schemas.openxmlformats.org/officeDocument/2006/relationships" id="260" r:id="Rb675d52353bd4254"/>
    <p:sldId xmlns:r="http://schemas.openxmlformats.org/officeDocument/2006/relationships" id="261" r:id="R15f3e0b9e1ee4d5d"/>
    <p:sldId xmlns:r="http://schemas.openxmlformats.org/officeDocument/2006/relationships" id="262" r:id="R0a1e7eae29cd4b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c6b715b84044f3" /><Relationship Type="http://schemas.openxmlformats.org/officeDocument/2006/relationships/slide" Target="/ppt/slides/slide1.xml" Id="Rc673e4945cb841c9" /><Relationship Type="http://schemas.openxmlformats.org/officeDocument/2006/relationships/slide" Target="/ppt/slides/slide2.xml" Id="R1322a69487254397" /><Relationship Type="http://schemas.openxmlformats.org/officeDocument/2006/relationships/slide" Target="/ppt/slides/slide3.xml" Id="R0526073d7dcd420a" /><Relationship Type="http://schemas.openxmlformats.org/officeDocument/2006/relationships/slide" Target="/ppt/slides/slide4.xml" Id="Rb238168f49bd454f" /><Relationship Type="http://schemas.openxmlformats.org/officeDocument/2006/relationships/slide" Target="/ppt/slides/slide5.xml" Id="Rb675d52353bd4254" /><Relationship Type="http://schemas.openxmlformats.org/officeDocument/2006/relationships/slide" Target="/ppt/slides/slide6.xml" Id="R15f3e0b9e1ee4d5d" /><Relationship Type="http://schemas.openxmlformats.org/officeDocument/2006/relationships/slide" Target="/ppt/slides/slide7.xml" Id="R0a1e7eae29cd4b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46ae2b84724f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6f6a5c1f3a4253" /><Relationship Type="http://schemas.openxmlformats.org/officeDocument/2006/relationships/theme" Target="/ppt/slideMasters/theme/theme1.xml" Id="R2926fd0a4edd4d4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6f6a5c1f3a42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c63e9d8224f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c7aa08d59d49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1dfa0ebb624ca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936db391a647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5bcee462604b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9955ae8c724a0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adb915932942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MULTIVEKST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MULTIVEKST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−204 231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−204 640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−21 691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WESTERMOEN ØYVIND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MULTIVEKST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984 513 313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MULTIVEKST AS</a:t>
            </a:r>
          </a:p>
        </p:txBody>
      </p:sp>
    </p:spTree>
  </p:cSld>
  <p:clrMapOvr>
    <a:masterClrMapping xmlns:a="http://schemas.openxmlformats.org/drawingml/2006/main"/>
  </p:clrMapOvr>
</p:sld>
</file>