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b3ae69b61974b9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3cec04ef15b4a6b"/>
  </p:sldMasterIdLst>
  <p:sldIdLst>
    <p:sldId xmlns:r="http://schemas.openxmlformats.org/officeDocument/2006/relationships" id="256" r:id="R34b089746d2f4cc1"/>
    <p:sldId xmlns:r="http://schemas.openxmlformats.org/officeDocument/2006/relationships" id="257" r:id="R74af5c821ac646d2"/>
    <p:sldId xmlns:r="http://schemas.openxmlformats.org/officeDocument/2006/relationships" id="258" r:id="R36c10f6c1dc04162"/>
    <p:sldId xmlns:r="http://schemas.openxmlformats.org/officeDocument/2006/relationships" id="259" r:id="Rbae23114657546fd"/>
    <p:sldId xmlns:r="http://schemas.openxmlformats.org/officeDocument/2006/relationships" id="260" r:id="R5175d23b3a1c44d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cec04ef15b4a6b" /><Relationship Type="http://schemas.openxmlformats.org/officeDocument/2006/relationships/slide" Target="/ppt/slides/slide1.xml" Id="R34b089746d2f4cc1" /><Relationship Type="http://schemas.openxmlformats.org/officeDocument/2006/relationships/slide" Target="/ppt/slides/slide2.xml" Id="R74af5c821ac646d2" /><Relationship Type="http://schemas.openxmlformats.org/officeDocument/2006/relationships/slide" Target="/ppt/slides/slide3.xml" Id="R36c10f6c1dc04162" /><Relationship Type="http://schemas.openxmlformats.org/officeDocument/2006/relationships/slide" Target="/ppt/slides/slide4.xml" Id="Rbae23114657546fd" /><Relationship Type="http://schemas.openxmlformats.org/officeDocument/2006/relationships/slide" Target="/ppt/slides/slide5.xml" Id="R5175d23b3a1c44d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3b55b0300649b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05ce3f78de4368" /><Relationship Type="http://schemas.openxmlformats.org/officeDocument/2006/relationships/theme" Target="/ppt/slideMasters/theme/theme1.xml" Id="Re3d96574b99b47d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005ce3f78de436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0bd2cae7114e8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d995a38684418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c680d0d6a4422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53685efc824a0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2f7b9e0f624d0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CHRISTIANSSANDS SJØMANDSFORENING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CHRISTIANSSANDS SJØMANDSFORENING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CHRISTIANSSANDS SJØMANDSFORENING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CHRISTIANSSANDS SJØMANDSFORENING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CHRISTIANSSANDS SJØMANDSFORENING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CHRISTIANSSANDS SJØMANDSFORENING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Østre Strandgate 9A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4610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02 93 79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csf1862@gmail.com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984 515 480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CHRISTIANSSANDS SJØMANDSFORENING</a:t>
            </a:r>
          </a:p>
        </p:txBody>
      </p:sp>
    </p:spTree>
  </p:cSld>
  <p:clrMapOvr>
    <a:masterClrMapping xmlns:a="http://schemas.openxmlformats.org/drawingml/2006/main"/>
  </p:clrMapOvr>
</p:sld>
</file>