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5fb368680748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b3bfa355aa4f32"/>
  </p:sldMasterIdLst>
  <p:sldIdLst>
    <p:sldId xmlns:r="http://schemas.openxmlformats.org/officeDocument/2006/relationships" id="256" r:id="R0f15d0407b944aba"/>
    <p:sldId xmlns:r="http://schemas.openxmlformats.org/officeDocument/2006/relationships" id="257" r:id="R6dd35aec50614bf4"/>
    <p:sldId xmlns:r="http://schemas.openxmlformats.org/officeDocument/2006/relationships" id="258" r:id="R05ab1fba57234f81"/>
    <p:sldId xmlns:r="http://schemas.openxmlformats.org/officeDocument/2006/relationships" id="259" r:id="R3b28a46c7d9a4d1e"/>
    <p:sldId xmlns:r="http://schemas.openxmlformats.org/officeDocument/2006/relationships" id="260" r:id="R8daf84f0d588471c"/>
    <p:sldId xmlns:r="http://schemas.openxmlformats.org/officeDocument/2006/relationships" id="261" r:id="Reb5f6169d5a047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b3bfa355aa4f32" /><Relationship Type="http://schemas.openxmlformats.org/officeDocument/2006/relationships/slide" Target="/ppt/slides/slide1.xml" Id="R0f15d0407b944aba" /><Relationship Type="http://schemas.openxmlformats.org/officeDocument/2006/relationships/slide" Target="/ppt/slides/slide2.xml" Id="R6dd35aec50614bf4" /><Relationship Type="http://schemas.openxmlformats.org/officeDocument/2006/relationships/slide" Target="/ppt/slides/slide3.xml" Id="R05ab1fba57234f81" /><Relationship Type="http://schemas.openxmlformats.org/officeDocument/2006/relationships/slide" Target="/ppt/slides/slide4.xml" Id="R3b28a46c7d9a4d1e" /><Relationship Type="http://schemas.openxmlformats.org/officeDocument/2006/relationships/slide" Target="/ppt/slides/slide5.xml" Id="R8daf84f0d588471c" /><Relationship Type="http://schemas.openxmlformats.org/officeDocument/2006/relationships/slide" Target="/ppt/slides/slide6.xml" Id="Reb5f6169d5a047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f0e9c9b414b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e66328958432b" /><Relationship Type="http://schemas.openxmlformats.org/officeDocument/2006/relationships/theme" Target="/ppt/slideMasters/theme/theme1.xml" Id="R2f85e65833a542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0e6632895843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14838bf8543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7b42d592f46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61dfe5d914e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6793c3f764e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ed3a0ce774e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4b33963b54f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DATAVECTOR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DATAVECTOR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DATAVECTOR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DATAVECTOR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DATAVECTOR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DATAVECTOR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DATAVISJON SOFTWARE CONSTRUCTION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FORFANG SVENN KRISTOFFER  –  27,0 %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BJERKREIM RUNE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DATAVECTOR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984 516 754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DATAVECTOR AS</a:t>
            </a:r>
          </a:p>
        </p:txBody>
      </p:sp>
    </p:spTree>
  </p:cSld>
  <p:clrMapOvr>
    <a:masterClrMapping xmlns:a="http://schemas.openxmlformats.org/drawingml/2006/main"/>
  </p:clrMapOvr>
</p:sld>
</file>