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df54313d343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071e4e58d4128"/>
  </p:sldMasterIdLst>
  <p:sldIdLst>
    <p:sldId xmlns:r="http://schemas.openxmlformats.org/officeDocument/2006/relationships" id="256" r:id="Re257d5eb7e554b52"/>
    <p:sldId xmlns:r="http://schemas.openxmlformats.org/officeDocument/2006/relationships" id="257" r:id="R2d223b73a5164251"/>
    <p:sldId xmlns:r="http://schemas.openxmlformats.org/officeDocument/2006/relationships" id="258" r:id="R201d936acda6459b"/>
    <p:sldId xmlns:r="http://schemas.openxmlformats.org/officeDocument/2006/relationships" id="259" r:id="R4f243dc8406c4c9e"/>
    <p:sldId xmlns:r="http://schemas.openxmlformats.org/officeDocument/2006/relationships" id="260" r:id="R9ab1d1e636514a10"/>
    <p:sldId xmlns:r="http://schemas.openxmlformats.org/officeDocument/2006/relationships" id="261" r:id="Rd06bffd71925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071e4e58d4128" /><Relationship Type="http://schemas.openxmlformats.org/officeDocument/2006/relationships/slide" Target="/ppt/slides/slide1.xml" Id="Re257d5eb7e554b52" /><Relationship Type="http://schemas.openxmlformats.org/officeDocument/2006/relationships/slide" Target="/ppt/slides/slide2.xml" Id="R2d223b73a5164251" /><Relationship Type="http://schemas.openxmlformats.org/officeDocument/2006/relationships/slide" Target="/ppt/slides/slide3.xml" Id="R201d936acda6459b" /><Relationship Type="http://schemas.openxmlformats.org/officeDocument/2006/relationships/slide" Target="/ppt/slides/slide4.xml" Id="R4f243dc8406c4c9e" /><Relationship Type="http://schemas.openxmlformats.org/officeDocument/2006/relationships/slide" Target="/ppt/slides/slide5.xml" Id="R9ab1d1e636514a10" /><Relationship Type="http://schemas.openxmlformats.org/officeDocument/2006/relationships/slide" Target="/ppt/slides/slide6.xml" Id="Rd06bffd71925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b5494baf3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d4533a6b24212" /><Relationship Type="http://schemas.openxmlformats.org/officeDocument/2006/relationships/theme" Target="/ppt/slideMasters/theme/theme1.xml" Id="Rce86e1ba2b7245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d4533a6b2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cbc7fe926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c2ca4536a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daa70443c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66d757983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d27b2868e49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2db6ee91a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BUENHYTTER FAGERÅSEN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BUENHYTTER FAGERÅSEN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BUENHYTTER FAGERÅSEN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BUENHYTTER FAGERÅSEN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BUENHYTTER FAGERÅSEN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BUENHYTTER FAGERÅSEN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GRÆSDAL KNUT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KROGSBØL CHRISTIAN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BUENHYTTER FAGERÅSEN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BUENHYTTER FAGERÅSEN AS</a:t>
            </a:r>
          </a:p>
        </p:txBody>
      </p:sp>
    </p:spTree>
  </p:cSld>
  <p:clrMapOvr>
    <a:masterClrMapping xmlns:a="http://schemas.openxmlformats.org/drawingml/2006/main"/>
  </p:clrMapOvr>
</p:sld>
</file>