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1351f095fc4b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2a8de160f64cf6"/>
  </p:sldMasterIdLst>
  <p:sldIdLst>
    <p:sldId xmlns:r="http://schemas.openxmlformats.org/officeDocument/2006/relationships" id="256" r:id="R7ce70594d145438e"/>
    <p:sldId xmlns:r="http://schemas.openxmlformats.org/officeDocument/2006/relationships" id="257" r:id="R27bedcb51a354b83"/>
    <p:sldId xmlns:r="http://schemas.openxmlformats.org/officeDocument/2006/relationships" id="258" r:id="R827f58947a53439a"/>
    <p:sldId xmlns:r="http://schemas.openxmlformats.org/officeDocument/2006/relationships" id="259" r:id="Rb8008189db064adb"/>
    <p:sldId xmlns:r="http://schemas.openxmlformats.org/officeDocument/2006/relationships" id="260" r:id="R8f254c94b5494463"/>
    <p:sldId xmlns:r="http://schemas.openxmlformats.org/officeDocument/2006/relationships" id="261" r:id="R95b0f116e7b248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a8de160f64cf6" /><Relationship Type="http://schemas.openxmlformats.org/officeDocument/2006/relationships/slide" Target="/ppt/slides/slide1.xml" Id="R7ce70594d145438e" /><Relationship Type="http://schemas.openxmlformats.org/officeDocument/2006/relationships/slide" Target="/ppt/slides/slide2.xml" Id="R27bedcb51a354b83" /><Relationship Type="http://schemas.openxmlformats.org/officeDocument/2006/relationships/slide" Target="/ppt/slides/slide3.xml" Id="R827f58947a53439a" /><Relationship Type="http://schemas.openxmlformats.org/officeDocument/2006/relationships/slide" Target="/ppt/slides/slide4.xml" Id="Rb8008189db064adb" /><Relationship Type="http://schemas.openxmlformats.org/officeDocument/2006/relationships/slide" Target="/ppt/slides/slide5.xml" Id="R8f254c94b5494463" /><Relationship Type="http://schemas.openxmlformats.org/officeDocument/2006/relationships/slide" Target="/ppt/slides/slide6.xml" Id="R95b0f116e7b248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5ad91d09d47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abd6e1191483b" /><Relationship Type="http://schemas.openxmlformats.org/officeDocument/2006/relationships/theme" Target="/ppt/slideMasters/theme/theme1.xml" Id="R2eae4f2c92b047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2abd6e119148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30333d0a942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6284ba1a248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f5060a69340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1f8ed6b1041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8ebe6fb3041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7c3dbdbd748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FJORDSTUER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Julsundvegen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post@moldefjordstuer.no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984 538 359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