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c2a1436ca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0aedb9a9f48d3"/>
  </p:sldMasterIdLst>
  <p:sldIdLst>
    <p:sldId xmlns:r="http://schemas.openxmlformats.org/officeDocument/2006/relationships" id="256" r:id="R5996d28ab4844f43"/>
    <p:sldId xmlns:r="http://schemas.openxmlformats.org/officeDocument/2006/relationships" id="257" r:id="R4ad330c1340b4266"/>
    <p:sldId xmlns:r="http://schemas.openxmlformats.org/officeDocument/2006/relationships" id="258" r:id="Rf69038871f2a4cda"/>
    <p:sldId xmlns:r="http://schemas.openxmlformats.org/officeDocument/2006/relationships" id="259" r:id="R3f553e4a174842c1"/>
    <p:sldId xmlns:r="http://schemas.openxmlformats.org/officeDocument/2006/relationships" id="260" r:id="Rfbd301a1971d4f3e"/>
    <p:sldId xmlns:r="http://schemas.openxmlformats.org/officeDocument/2006/relationships" id="261" r:id="R112d9cd9aef44287"/>
    <p:sldId xmlns:r="http://schemas.openxmlformats.org/officeDocument/2006/relationships" id="262" r:id="R3f248ca2bc8a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0aedb9a9f48d3" /><Relationship Type="http://schemas.openxmlformats.org/officeDocument/2006/relationships/slide" Target="/ppt/slides/slide1.xml" Id="R5996d28ab4844f43" /><Relationship Type="http://schemas.openxmlformats.org/officeDocument/2006/relationships/slide" Target="/ppt/slides/slide2.xml" Id="R4ad330c1340b4266" /><Relationship Type="http://schemas.openxmlformats.org/officeDocument/2006/relationships/slide" Target="/ppt/slides/slide3.xml" Id="Rf69038871f2a4cda" /><Relationship Type="http://schemas.openxmlformats.org/officeDocument/2006/relationships/slide" Target="/ppt/slides/slide4.xml" Id="R3f553e4a174842c1" /><Relationship Type="http://schemas.openxmlformats.org/officeDocument/2006/relationships/slide" Target="/ppt/slides/slide5.xml" Id="Rfbd301a1971d4f3e" /><Relationship Type="http://schemas.openxmlformats.org/officeDocument/2006/relationships/slide" Target="/ppt/slides/slide6.xml" Id="R112d9cd9aef44287" /><Relationship Type="http://schemas.openxmlformats.org/officeDocument/2006/relationships/slide" Target="/ppt/slides/slide7.xml" Id="R3f248ca2bc8a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5c2b151f0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09aca47ea42c0" /><Relationship Type="http://schemas.openxmlformats.org/officeDocument/2006/relationships/theme" Target="/ppt/slideMasters/theme/theme1.xml" Id="Rf9ef9f4b049b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09aca47ea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e22d9dec2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2b1bd482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4cfaa212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7df0db72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3dd1f0ab3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b804261d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af4c99257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