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65f5582011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762e5ab2424465"/>
  </p:sldMasterIdLst>
  <p:sldIdLst>
    <p:sldId xmlns:r="http://schemas.openxmlformats.org/officeDocument/2006/relationships" id="256" r:id="R67fc5a6a00fe45e0"/>
    <p:sldId xmlns:r="http://schemas.openxmlformats.org/officeDocument/2006/relationships" id="257" r:id="R9764a1280c354e00"/>
    <p:sldId xmlns:r="http://schemas.openxmlformats.org/officeDocument/2006/relationships" id="258" r:id="R927301110bc149c0"/>
    <p:sldId xmlns:r="http://schemas.openxmlformats.org/officeDocument/2006/relationships" id="259" r:id="R30514cb18c914cbc"/>
    <p:sldId xmlns:r="http://schemas.openxmlformats.org/officeDocument/2006/relationships" id="260" r:id="R4424f3ccfc914fa7"/>
    <p:sldId xmlns:r="http://schemas.openxmlformats.org/officeDocument/2006/relationships" id="261" r:id="R08809191340c44f5"/>
    <p:sldId xmlns:r="http://schemas.openxmlformats.org/officeDocument/2006/relationships" id="262" r:id="R28628cab3684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62e5ab2424465" /><Relationship Type="http://schemas.openxmlformats.org/officeDocument/2006/relationships/slide" Target="/ppt/slides/slide1.xml" Id="R67fc5a6a00fe45e0" /><Relationship Type="http://schemas.openxmlformats.org/officeDocument/2006/relationships/slide" Target="/ppt/slides/slide2.xml" Id="R9764a1280c354e00" /><Relationship Type="http://schemas.openxmlformats.org/officeDocument/2006/relationships/slide" Target="/ppt/slides/slide3.xml" Id="R927301110bc149c0" /><Relationship Type="http://schemas.openxmlformats.org/officeDocument/2006/relationships/slide" Target="/ppt/slides/slide4.xml" Id="R30514cb18c914cbc" /><Relationship Type="http://schemas.openxmlformats.org/officeDocument/2006/relationships/slide" Target="/ppt/slides/slide5.xml" Id="R4424f3ccfc914fa7" /><Relationship Type="http://schemas.openxmlformats.org/officeDocument/2006/relationships/slide" Target="/ppt/slides/slide6.xml" Id="R08809191340c44f5" /><Relationship Type="http://schemas.openxmlformats.org/officeDocument/2006/relationships/slide" Target="/ppt/slides/slide7.xml" Id="R28628cab3684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6e4a4fbdf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01adf97434bff" /><Relationship Type="http://schemas.openxmlformats.org/officeDocument/2006/relationships/theme" Target="/ppt/slideMasters/theme/theme1.xml" Id="R8f9dfc5ef3b3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b01adf97434b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e87f5b603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f839b7f0d4b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565c601fd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e6cc722304a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c4fb56138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9f184cf1b46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0e6e94f404f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DRACO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DRACO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2 349 414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2 945 640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ØYEN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DRACO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984 538 839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DRACO CONSULT AS</a:t>
            </a:r>
          </a:p>
        </p:txBody>
      </p:sp>
    </p:spTree>
  </p:cSld>
  <p:clrMapOvr>
    <a:masterClrMapping xmlns:a="http://schemas.openxmlformats.org/drawingml/2006/main"/>
  </p:clrMapOvr>
</p:sld>
</file>