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b8aacbb79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b450c2dd24790"/>
  </p:sldMasterIdLst>
  <p:sldIdLst>
    <p:sldId xmlns:r="http://schemas.openxmlformats.org/officeDocument/2006/relationships" id="256" r:id="Rf31879a1a8b94652"/>
    <p:sldId xmlns:r="http://schemas.openxmlformats.org/officeDocument/2006/relationships" id="257" r:id="Rdc8564b311df42ed"/>
    <p:sldId xmlns:r="http://schemas.openxmlformats.org/officeDocument/2006/relationships" id="258" r:id="Rbe21b413b30443fc"/>
    <p:sldId xmlns:r="http://schemas.openxmlformats.org/officeDocument/2006/relationships" id="259" r:id="R115b3d10edf34c81"/>
    <p:sldId xmlns:r="http://schemas.openxmlformats.org/officeDocument/2006/relationships" id="260" r:id="R1313f1b30de846d5"/>
    <p:sldId xmlns:r="http://schemas.openxmlformats.org/officeDocument/2006/relationships" id="261" r:id="R5e7dfa5cdf40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b450c2dd24790" /><Relationship Type="http://schemas.openxmlformats.org/officeDocument/2006/relationships/slide" Target="/ppt/slides/slide1.xml" Id="Rf31879a1a8b94652" /><Relationship Type="http://schemas.openxmlformats.org/officeDocument/2006/relationships/slide" Target="/ppt/slides/slide2.xml" Id="Rdc8564b311df42ed" /><Relationship Type="http://schemas.openxmlformats.org/officeDocument/2006/relationships/slide" Target="/ppt/slides/slide3.xml" Id="Rbe21b413b30443fc" /><Relationship Type="http://schemas.openxmlformats.org/officeDocument/2006/relationships/slide" Target="/ppt/slides/slide4.xml" Id="R115b3d10edf34c81" /><Relationship Type="http://schemas.openxmlformats.org/officeDocument/2006/relationships/slide" Target="/ppt/slides/slide5.xml" Id="R1313f1b30de846d5" /><Relationship Type="http://schemas.openxmlformats.org/officeDocument/2006/relationships/slide" Target="/ppt/slides/slide6.xml" Id="R5e7dfa5cdf40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08bf35995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ff2ce46524d74" /><Relationship Type="http://schemas.openxmlformats.org/officeDocument/2006/relationships/theme" Target="/ppt/slideMasters/theme/theme1.xml" Id="Rb2e6a7f10843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ff2ce4652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1797b002b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7c0ca9df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104fe15a8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4fe4c1fbf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1ab1b544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1236fe6b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984 540 671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