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ab2fa1a08249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404708e954f77"/>
  </p:sldMasterIdLst>
  <p:sldIdLst>
    <p:sldId xmlns:r="http://schemas.openxmlformats.org/officeDocument/2006/relationships" id="256" r:id="R40a884fd7f4043d2"/>
    <p:sldId xmlns:r="http://schemas.openxmlformats.org/officeDocument/2006/relationships" id="257" r:id="R88a3970aaff14eea"/>
    <p:sldId xmlns:r="http://schemas.openxmlformats.org/officeDocument/2006/relationships" id="258" r:id="Rb5f65296d29d436f"/>
    <p:sldId xmlns:r="http://schemas.openxmlformats.org/officeDocument/2006/relationships" id="259" r:id="R75f475ec15c9463f"/>
    <p:sldId xmlns:r="http://schemas.openxmlformats.org/officeDocument/2006/relationships" id="260" r:id="R9a75073e22a64677"/>
    <p:sldId xmlns:r="http://schemas.openxmlformats.org/officeDocument/2006/relationships" id="261" r:id="R83ca81fa11564d17"/>
    <p:sldId xmlns:r="http://schemas.openxmlformats.org/officeDocument/2006/relationships" id="262" r:id="Re39397df9ee442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404708e954f77" /><Relationship Type="http://schemas.openxmlformats.org/officeDocument/2006/relationships/slide" Target="/ppt/slides/slide1.xml" Id="R40a884fd7f4043d2" /><Relationship Type="http://schemas.openxmlformats.org/officeDocument/2006/relationships/slide" Target="/ppt/slides/slide2.xml" Id="R88a3970aaff14eea" /><Relationship Type="http://schemas.openxmlformats.org/officeDocument/2006/relationships/slide" Target="/ppt/slides/slide3.xml" Id="Rb5f65296d29d436f" /><Relationship Type="http://schemas.openxmlformats.org/officeDocument/2006/relationships/slide" Target="/ppt/slides/slide4.xml" Id="R75f475ec15c9463f" /><Relationship Type="http://schemas.openxmlformats.org/officeDocument/2006/relationships/slide" Target="/ppt/slides/slide5.xml" Id="R9a75073e22a64677" /><Relationship Type="http://schemas.openxmlformats.org/officeDocument/2006/relationships/slide" Target="/ppt/slides/slide6.xml" Id="R83ca81fa11564d17" /><Relationship Type="http://schemas.openxmlformats.org/officeDocument/2006/relationships/slide" Target="/ppt/slides/slide7.xml" Id="Re39397df9ee442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7df52b122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ca656d1d14160" /><Relationship Type="http://schemas.openxmlformats.org/officeDocument/2006/relationships/theme" Target="/ppt/slideMasters/theme/theme1.xml" Id="R918adb80520641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eca656d1d1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503c77a0849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ec059f0244d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082224cf4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bae2908d24a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489e813fa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6f9d711ac4e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8ad6ed804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52 138 035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4 614 480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16 312 146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ØKONOMISTYRING AS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HOLDING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CHAZ INVEST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984 540 671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