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1039ef729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b259d85684837"/>
  </p:sldMasterIdLst>
  <p:sldIdLst>
    <p:sldId xmlns:r="http://schemas.openxmlformats.org/officeDocument/2006/relationships" id="256" r:id="Rad0890d4229c4f06"/>
    <p:sldId xmlns:r="http://schemas.openxmlformats.org/officeDocument/2006/relationships" id="257" r:id="R2ccacdf7c6394783"/>
    <p:sldId xmlns:r="http://schemas.openxmlformats.org/officeDocument/2006/relationships" id="258" r:id="Re94e270f464540e9"/>
    <p:sldId xmlns:r="http://schemas.openxmlformats.org/officeDocument/2006/relationships" id="259" r:id="Reaf9933f715c4fb8"/>
    <p:sldId xmlns:r="http://schemas.openxmlformats.org/officeDocument/2006/relationships" id="260" r:id="R55aeed0a39064f60"/>
    <p:sldId xmlns:r="http://schemas.openxmlformats.org/officeDocument/2006/relationships" id="261" r:id="R8885af1fa7d248dd"/>
    <p:sldId xmlns:r="http://schemas.openxmlformats.org/officeDocument/2006/relationships" id="262" r:id="Ra79a913b7f4d4e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b259d85684837" /><Relationship Type="http://schemas.openxmlformats.org/officeDocument/2006/relationships/slide" Target="/ppt/slides/slide1.xml" Id="Rad0890d4229c4f06" /><Relationship Type="http://schemas.openxmlformats.org/officeDocument/2006/relationships/slide" Target="/ppt/slides/slide2.xml" Id="R2ccacdf7c6394783" /><Relationship Type="http://schemas.openxmlformats.org/officeDocument/2006/relationships/slide" Target="/ppt/slides/slide3.xml" Id="Re94e270f464540e9" /><Relationship Type="http://schemas.openxmlformats.org/officeDocument/2006/relationships/slide" Target="/ppt/slides/slide4.xml" Id="Reaf9933f715c4fb8" /><Relationship Type="http://schemas.openxmlformats.org/officeDocument/2006/relationships/slide" Target="/ppt/slides/slide5.xml" Id="R55aeed0a39064f60" /><Relationship Type="http://schemas.openxmlformats.org/officeDocument/2006/relationships/slide" Target="/ppt/slides/slide6.xml" Id="R8885af1fa7d248dd" /><Relationship Type="http://schemas.openxmlformats.org/officeDocument/2006/relationships/slide" Target="/ppt/slides/slide7.xml" Id="Ra79a913b7f4d4e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6afb5b7d9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1f2250144677" /><Relationship Type="http://schemas.openxmlformats.org/officeDocument/2006/relationships/theme" Target="/ppt/slideMasters/theme/theme1.xml" Id="Ra08a6f2116ff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e1f225014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55047062d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94144c77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dfc555b3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defd1e230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e6181e27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e96fc3fd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7b7524b3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