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446c45a85d4b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d6121c80104cb9"/>
  </p:sldMasterIdLst>
  <p:sldIdLst>
    <p:sldId xmlns:r="http://schemas.openxmlformats.org/officeDocument/2006/relationships" id="256" r:id="Ra27ac915e8484807"/>
    <p:sldId xmlns:r="http://schemas.openxmlformats.org/officeDocument/2006/relationships" id="257" r:id="Rb398b3c6769a4b09"/>
    <p:sldId xmlns:r="http://schemas.openxmlformats.org/officeDocument/2006/relationships" id="258" r:id="Ra92f077543dc494b"/>
    <p:sldId xmlns:r="http://schemas.openxmlformats.org/officeDocument/2006/relationships" id="259" r:id="R832c302482f84d3b"/>
    <p:sldId xmlns:r="http://schemas.openxmlformats.org/officeDocument/2006/relationships" id="260" r:id="Ra32fbaeb9e0144b2"/>
    <p:sldId xmlns:r="http://schemas.openxmlformats.org/officeDocument/2006/relationships" id="261" r:id="Reae1427c0cf24e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d6121c80104cb9" /><Relationship Type="http://schemas.openxmlformats.org/officeDocument/2006/relationships/slide" Target="/ppt/slides/slide1.xml" Id="Ra27ac915e8484807" /><Relationship Type="http://schemas.openxmlformats.org/officeDocument/2006/relationships/slide" Target="/ppt/slides/slide2.xml" Id="Rb398b3c6769a4b09" /><Relationship Type="http://schemas.openxmlformats.org/officeDocument/2006/relationships/slide" Target="/ppt/slides/slide3.xml" Id="Ra92f077543dc494b" /><Relationship Type="http://schemas.openxmlformats.org/officeDocument/2006/relationships/slide" Target="/ppt/slides/slide4.xml" Id="R832c302482f84d3b" /><Relationship Type="http://schemas.openxmlformats.org/officeDocument/2006/relationships/slide" Target="/ppt/slides/slide5.xml" Id="Ra32fbaeb9e0144b2" /><Relationship Type="http://schemas.openxmlformats.org/officeDocument/2006/relationships/slide" Target="/ppt/slides/slide6.xml" Id="Reae1427c0cf24e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feb5ebb0ca4b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ea1fb3ec24689" /><Relationship Type="http://schemas.openxmlformats.org/officeDocument/2006/relationships/theme" Target="/ppt/slideMasters/theme/theme1.xml" Id="R6ba813f9b49d4e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4ea1fb3ec246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c969b63c214e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b6d4ae14945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8e913144574b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f5055f67504e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47a09fefc44c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7eec3b1a234b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PALLAS CHEM TECH VEI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PALLAS CHEM TECH VEI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PALLAS CHEM TECH VEI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PALLAS CHEM TECH VEI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PALLAS CHEM TECH VEI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PALLAS CHEM TECH VEI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PALLAS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PALLAS CHEM TECH VEI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984 545 142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PALLAS CHEM TECH VEI AS</a:t>
            </a:r>
          </a:p>
        </p:txBody>
      </p:sp>
    </p:spTree>
  </p:cSld>
  <p:clrMapOvr>
    <a:masterClrMapping xmlns:a="http://schemas.openxmlformats.org/drawingml/2006/main"/>
  </p:clrMapOvr>
</p:sld>
</file>