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8e3d2437c64f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9a962c4d2646ff"/>
  </p:sldMasterIdLst>
  <p:sldIdLst>
    <p:sldId xmlns:r="http://schemas.openxmlformats.org/officeDocument/2006/relationships" id="256" r:id="R18b8b02910d3405b"/>
    <p:sldId xmlns:r="http://schemas.openxmlformats.org/officeDocument/2006/relationships" id="257" r:id="R9c2dc42f26854bf8"/>
    <p:sldId xmlns:r="http://schemas.openxmlformats.org/officeDocument/2006/relationships" id="258" r:id="R072e69a290d54d5e"/>
    <p:sldId xmlns:r="http://schemas.openxmlformats.org/officeDocument/2006/relationships" id="259" r:id="Re97df79d26e14d79"/>
    <p:sldId xmlns:r="http://schemas.openxmlformats.org/officeDocument/2006/relationships" id="260" r:id="R20720bd03a6e4018"/>
    <p:sldId xmlns:r="http://schemas.openxmlformats.org/officeDocument/2006/relationships" id="261" r:id="R491bd019d8704026"/>
    <p:sldId xmlns:r="http://schemas.openxmlformats.org/officeDocument/2006/relationships" id="262" r:id="R01eb203ecd8041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9a962c4d2646ff" /><Relationship Type="http://schemas.openxmlformats.org/officeDocument/2006/relationships/slide" Target="/ppt/slides/slide1.xml" Id="R18b8b02910d3405b" /><Relationship Type="http://schemas.openxmlformats.org/officeDocument/2006/relationships/slide" Target="/ppt/slides/slide2.xml" Id="R9c2dc42f26854bf8" /><Relationship Type="http://schemas.openxmlformats.org/officeDocument/2006/relationships/slide" Target="/ppt/slides/slide3.xml" Id="R072e69a290d54d5e" /><Relationship Type="http://schemas.openxmlformats.org/officeDocument/2006/relationships/slide" Target="/ppt/slides/slide4.xml" Id="Re97df79d26e14d79" /><Relationship Type="http://schemas.openxmlformats.org/officeDocument/2006/relationships/slide" Target="/ppt/slides/slide5.xml" Id="R20720bd03a6e4018" /><Relationship Type="http://schemas.openxmlformats.org/officeDocument/2006/relationships/slide" Target="/ppt/slides/slide6.xml" Id="R491bd019d8704026" /><Relationship Type="http://schemas.openxmlformats.org/officeDocument/2006/relationships/slide" Target="/ppt/slides/slide7.xml" Id="R01eb203ecd8041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636407628445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995ac865046cc" /><Relationship Type="http://schemas.openxmlformats.org/officeDocument/2006/relationships/theme" Target="/ppt/slideMasters/theme/theme1.xml" Id="R0dc92267219c43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a995ac865046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5d73c7ebd44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3404e2e3546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d232547b941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09098215d4b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bbe17a21044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7fc8d0a8b4f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58cd505324e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KLOK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KLOK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−311 559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11 623 811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150 623 582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156 024 728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HALLVARD LERØY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Hallvard Lerøy, Breistølen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984 554 753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KLOK INVEST AS</a:t>
            </a:r>
          </a:p>
        </p:txBody>
      </p:sp>
    </p:spTree>
  </p:cSld>
  <p:clrMapOvr>
    <a:masterClrMapping xmlns:a="http://schemas.openxmlformats.org/drawingml/2006/main"/>
  </p:clrMapOvr>
</p:sld>
</file>