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d8a8881c9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63e36b6b134ed6"/>
  </p:sldMasterIdLst>
  <p:sldIdLst>
    <p:sldId xmlns:r="http://schemas.openxmlformats.org/officeDocument/2006/relationships" id="256" r:id="R5b70c9b2fe994761"/>
    <p:sldId xmlns:r="http://schemas.openxmlformats.org/officeDocument/2006/relationships" id="257" r:id="Rd29f11f6928d4bda"/>
    <p:sldId xmlns:r="http://schemas.openxmlformats.org/officeDocument/2006/relationships" id="258" r:id="R3dd71606d3894056"/>
    <p:sldId xmlns:r="http://schemas.openxmlformats.org/officeDocument/2006/relationships" id="259" r:id="R80f5dec803d1463d"/>
    <p:sldId xmlns:r="http://schemas.openxmlformats.org/officeDocument/2006/relationships" id="260" r:id="Rca9cc50d5622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3e36b6b134ed6" /><Relationship Type="http://schemas.openxmlformats.org/officeDocument/2006/relationships/slide" Target="/ppt/slides/slide1.xml" Id="R5b70c9b2fe994761" /><Relationship Type="http://schemas.openxmlformats.org/officeDocument/2006/relationships/slide" Target="/ppt/slides/slide2.xml" Id="Rd29f11f6928d4bda" /><Relationship Type="http://schemas.openxmlformats.org/officeDocument/2006/relationships/slide" Target="/ppt/slides/slide3.xml" Id="R3dd71606d3894056" /><Relationship Type="http://schemas.openxmlformats.org/officeDocument/2006/relationships/slide" Target="/ppt/slides/slide4.xml" Id="R80f5dec803d1463d" /><Relationship Type="http://schemas.openxmlformats.org/officeDocument/2006/relationships/slide" Target="/ppt/slides/slide5.xml" Id="Rca9cc50d5622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55d4c9256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eb172ccc44dfd" /><Relationship Type="http://schemas.openxmlformats.org/officeDocument/2006/relationships/theme" Target="/ppt/slideMasters/theme/theme1.xml" Id="R9a78da3eb97c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eb172ccc4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d12df32c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ed3166f3b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998b84ebe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6fb8bc9b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44e28972a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TOFT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TOFT UTVIKLING AS</a:t>
            </a:r>
          </a:p>
        </p:txBody>
      </p:sp>
    </p:spTree>
  </p:cSld>
  <p:clrMapOvr>
    <a:masterClrMapping xmlns:a="http://schemas.openxmlformats.org/drawingml/2006/main"/>
  </p:clrMapOvr>
</p:sld>
</file>