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4b4eae44c84b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cefa1969e8461b"/>
  </p:sldMasterIdLst>
  <p:sldIdLst>
    <p:sldId xmlns:r="http://schemas.openxmlformats.org/officeDocument/2006/relationships" id="256" r:id="R962bc2111481414f"/>
    <p:sldId xmlns:r="http://schemas.openxmlformats.org/officeDocument/2006/relationships" id="257" r:id="R618074548b7e463a"/>
    <p:sldId xmlns:r="http://schemas.openxmlformats.org/officeDocument/2006/relationships" id="258" r:id="Rd86220c8cf0f480f"/>
    <p:sldId xmlns:r="http://schemas.openxmlformats.org/officeDocument/2006/relationships" id="259" r:id="Rb4699e7ccd804203"/>
    <p:sldId xmlns:r="http://schemas.openxmlformats.org/officeDocument/2006/relationships" id="260" r:id="R83fc5480931543e0"/>
    <p:sldId xmlns:r="http://schemas.openxmlformats.org/officeDocument/2006/relationships" id="261" r:id="R17ecaf162dd542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efa1969e8461b" /><Relationship Type="http://schemas.openxmlformats.org/officeDocument/2006/relationships/slide" Target="/ppt/slides/slide1.xml" Id="R962bc2111481414f" /><Relationship Type="http://schemas.openxmlformats.org/officeDocument/2006/relationships/slide" Target="/ppt/slides/slide2.xml" Id="R618074548b7e463a" /><Relationship Type="http://schemas.openxmlformats.org/officeDocument/2006/relationships/slide" Target="/ppt/slides/slide3.xml" Id="Rd86220c8cf0f480f" /><Relationship Type="http://schemas.openxmlformats.org/officeDocument/2006/relationships/slide" Target="/ppt/slides/slide4.xml" Id="Rb4699e7ccd804203" /><Relationship Type="http://schemas.openxmlformats.org/officeDocument/2006/relationships/slide" Target="/ppt/slides/slide5.xml" Id="R83fc5480931543e0" /><Relationship Type="http://schemas.openxmlformats.org/officeDocument/2006/relationships/slide" Target="/ppt/slides/slide6.xml" Id="R17ecaf162dd542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cf5dd8fb442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e16ab5a294227" /><Relationship Type="http://schemas.openxmlformats.org/officeDocument/2006/relationships/theme" Target="/ppt/slideMasters/theme/theme1.xml" Id="Rc2ff96e930824b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6e16ab5a2942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764bcdaa3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8b98223284b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6feb3c81043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ba36951674d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9dd3dd4e74d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077357d414d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TOFT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 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TORGNES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984 555 849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TOFT UTVIKLING AS</a:t>
            </a:r>
          </a:p>
        </p:txBody>
      </p:sp>
    </p:spTree>
  </p:cSld>
  <p:clrMapOvr>
    <a:masterClrMapping xmlns:a="http://schemas.openxmlformats.org/drawingml/2006/main"/>
  </p:clrMapOvr>
</p:sld>
</file>