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a8b20c17f14c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b621a4a1ad4cce"/>
  </p:sldMasterIdLst>
  <p:sldIdLst>
    <p:sldId xmlns:r="http://schemas.openxmlformats.org/officeDocument/2006/relationships" id="256" r:id="R3648d593441949b9"/>
    <p:sldId xmlns:r="http://schemas.openxmlformats.org/officeDocument/2006/relationships" id="257" r:id="Rebef340721bb4f8d"/>
    <p:sldId xmlns:r="http://schemas.openxmlformats.org/officeDocument/2006/relationships" id="258" r:id="Re0944f8f23724604"/>
    <p:sldId xmlns:r="http://schemas.openxmlformats.org/officeDocument/2006/relationships" id="259" r:id="Rafc0ed980ad949f7"/>
    <p:sldId xmlns:r="http://schemas.openxmlformats.org/officeDocument/2006/relationships" id="260" r:id="R426f43c787ac45ad"/>
    <p:sldId xmlns:r="http://schemas.openxmlformats.org/officeDocument/2006/relationships" id="261" r:id="R85218a0f8f5844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621a4a1ad4cce" /><Relationship Type="http://schemas.openxmlformats.org/officeDocument/2006/relationships/slide" Target="/ppt/slides/slide1.xml" Id="R3648d593441949b9" /><Relationship Type="http://schemas.openxmlformats.org/officeDocument/2006/relationships/slide" Target="/ppt/slides/slide2.xml" Id="Rebef340721bb4f8d" /><Relationship Type="http://schemas.openxmlformats.org/officeDocument/2006/relationships/slide" Target="/ppt/slides/slide3.xml" Id="Re0944f8f23724604" /><Relationship Type="http://schemas.openxmlformats.org/officeDocument/2006/relationships/slide" Target="/ppt/slides/slide4.xml" Id="Rafc0ed980ad949f7" /><Relationship Type="http://schemas.openxmlformats.org/officeDocument/2006/relationships/slide" Target="/ppt/slides/slide5.xml" Id="R426f43c787ac45ad" /><Relationship Type="http://schemas.openxmlformats.org/officeDocument/2006/relationships/slide" Target="/ppt/slides/slide6.xml" Id="R85218a0f8f5844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02f6773c345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90502e4264e36" /><Relationship Type="http://schemas.openxmlformats.org/officeDocument/2006/relationships/theme" Target="/ppt/slideMasters/theme/theme1.xml" Id="Rdc89ba32a4734e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e90502e4264e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dbf3c11cb45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93f3f647643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3c1f24f4245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38630bb4247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7d4a9cbef49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a5eb5c90740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ADIFICO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ADIFICO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ADIFICO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ADIFICO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ADIFICO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ADIFICO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Hofmos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67 87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post@adifico.no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984 560 583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ADIFICO ØKONOMI AS</a:t>
            </a:r>
          </a:p>
        </p:txBody>
      </p:sp>
    </p:spTree>
  </p:cSld>
  <p:clrMapOvr>
    <a:masterClrMapping xmlns:a="http://schemas.openxmlformats.org/drawingml/2006/main"/>
  </p:clrMapOvr>
</p:sld>
</file>