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a6757e99ed4a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2f13a18b5a49b1"/>
  </p:sldMasterIdLst>
  <p:sldIdLst>
    <p:sldId xmlns:r="http://schemas.openxmlformats.org/officeDocument/2006/relationships" id="256" r:id="R0d40a661d2244c2d"/>
    <p:sldId xmlns:r="http://schemas.openxmlformats.org/officeDocument/2006/relationships" id="257" r:id="R4c2ef94af2494cbe"/>
    <p:sldId xmlns:r="http://schemas.openxmlformats.org/officeDocument/2006/relationships" id="258" r:id="Rafefc318403d44b7"/>
    <p:sldId xmlns:r="http://schemas.openxmlformats.org/officeDocument/2006/relationships" id="259" r:id="Raef844fa14724d7e"/>
    <p:sldId xmlns:r="http://schemas.openxmlformats.org/officeDocument/2006/relationships" id="260" r:id="R74f584e176014f4c"/>
    <p:sldId xmlns:r="http://schemas.openxmlformats.org/officeDocument/2006/relationships" id="261" r:id="R65db475fb9fe4a95"/>
    <p:sldId xmlns:r="http://schemas.openxmlformats.org/officeDocument/2006/relationships" id="262" r:id="R4981409e48f043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f13a18b5a49b1" /><Relationship Type="http://schemas.openxmlformats.org/officeDocument/2006/relationships/slide" Target="/ppt/slides/slide1.xml" Id="R0d40a661d2244c2d" /><Relationship Type="http://schemas.openxmlformats.org/officeDocument/2006/relationships/slide" Target="/ppt/slides/slide2.xml" Id="R4c2ef94af2494cbe" /><Relationship Type="http://schemas.openxmlformats.org/officeDocument/2006/relationships/slide" Target="/ppt/slides/slide3.xml" Id="Rafefc318403d44b7" /><Relationship Type="http://schemas.openxmlformats.org/officeDocument/2006/relationships/slide" Target="/ppt/slides/slide4.xml" Id="Raef844fa14724d7e" /><Relationship Type="http://schemas.openxmlformats.org/officeDocument/2006/relationships/slide" Target="/ppt/slides/slide5.xml" Id="R74f584e176014f4c" /><Relationship Type="http://schemas.openxmlformats.org/officeDocument/2006/relationships/slide" Target="/ppt/slides/slide6.xml" Id="R65db475fb9fe4a95" /><Relationship Type="http://schemas.openxmlformats.org/officeDocument/2006/relationships/slide" Target="/ppt/slides/slide7.xml" Id="R4981409e48f043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daa12a70e45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d69dab4824175" /><Relationship Type="http://schemas.openxmlformats.org/officeDocument/2006/relationships/theme" Target="/ppt/slideMasters/theme/theme1.xml" Id="Re394de991c1f44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ed69dab48241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3afc4fff941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0ce8fc97842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20e6f0cce4b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7c469835c44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3cfca56044f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b698d456c40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4c71c17a447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ADIFICO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ADIFICO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ADIFICO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ADIFICO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ADIFICO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ADIFICO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1 390 111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287 792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1 376 990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ADIFICO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LØNNE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ADIFICO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Hofmos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67 87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post@adifico.no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984 560 583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ADIFICO ØKONOMI AS</a:t>
            </a:r>
          </a:p>
        </p:txBody>
      </p:sp>
    </p:spTree>
  </p:cSld>
  <p:clrMapOvr>
    <a:masterClrMapping xmlns:a="http://schemas.openxmlformats.org/drawingml/2006/main"/>
  </p:clrMapOvr>
</p:sld>
</file>