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9931a8d31a34c8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0086116b76b455f"/>
  </p:sldMasterIdLst>
  <p:sldIdLst>
    <p:sldId xmlns:r="http://schemas.openxmlformats.org/officeDocument/2006/relationships" id="256" r:id="Rc42a0dbbf77f44dd"/>
    <p:sldId xmlns:r="http://schemas.openxmlformats.org/officeDocument/2006/relationships" id="257" r:id="Re387dcbf36f34988"/>
    <p:sldId xmlns:r="http://schemas.openxmlformats.org/officeDocument/2006/relationships" id="258" r:id="Rdb20c65a91a84758"/>
    <p:sldId xmlns:r="http://schemas.openxmlformats.org/officeDocument/2006/relationships" id="259" r:id="R7f83de726bbe4f3a"/>
    <p:sldId xmlns:r="http://schemas.openxmlformats.org/officeDocument/2006/relationships" id="260" r:id="Rae868c7d03c04b9d"/>
    <p:sldId xmlns:r="http://schemas.openxmlformats.org/officeDocument/2006/relationships" id="261" r:id="R8b646000388f4dde"/>
    <p:sldId xmlns:r="http://schemas.openxmlformats.org/officeDocument/2006/relationships" id="262" r:id="R9dab0597e177448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0086116b76b455f" /><Relationship Type="http://schemas.openxmlformats.org/officeDocument/2006/relationships/slide" Target="/ppt/slides/slide1.xml" Id="Rc42a0dbbf77f44dd" /><Relationship Type="http://schemas.openxmlformats.org/officeDocument/2006/relationships/slide" Target="/ppt/slides/slide2.xml" Id="Re387dcbf36f34988" /><Relationship Type="http://schemas.openxmlformats.org/officeDocument/2006/relationships/slide" Target="/ppt/slides/slide3.xml" Id="Rdb20c65a91a84758" /><Relationship Type="http://schemas.openxmlformats.org/officeDocument/2006/relationships/slide" Target="/ppt/slides/slide4.xml" Id="R7f83de726bbe4f3a" /><Relationship Type="http://schemas.openxmlformats.org/officeDocument/2006/relationships/slide" Target="/ppt/slides/slide5.xml" Id="Rae868c7d03c04b9d" /><Relationship Type="http://schemas.openxmlformats.org/officeDocument/2006/relationships/slide" Target="/ppt/slides/slide6.xml" Id="R8b646000388f4dde" /><Relationship Type="http://schemas.openxmlformats.org/officeDocument/2006/relationships/slide" Target="/ppt/slides/slide7.xml" Id="R9dab0597e177448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7e0f12ca3ac4eb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f8b73bcae84a7f" /><Relationship Type="http://schemas.openxmlformats.org/officeDocument/2006/relationships/theme" Target="/ppt/slideMasters/theme/theme1.xml" Id="Rb3b19a1d511a443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ff8b73bcae84a7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3fce0bde9b41b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63a7bfcd8e1463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a6e7a912ff340d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0914b5563644e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4701054244140b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e554ef9cd045e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ff71f91f5645e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FORMO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FORMO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FORMO AS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FORMO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FORMO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FORMO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302 179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−2 900 296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−996 982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37 775 767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54 877 448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FORMO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KRISTOFFER NORDGÅRD FORMO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FORMO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Neufeldts gate 28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7030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kr-formo@online.no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984 566 859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FORMO AS</a:t>
            </a:r>
          </a:p>
        </p:txBody>
      </p:sp>
    </p:spTree>
  </p:cSld>
  <p:clrMapOvr>
    <a:masterClrMapping xmlns:a="http://schemas.openxmlformats.org/drawingml/2006/main"/>
  </p:clrMapOvr>
</p:sld>
</file>