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de3ac21bc046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817c1016064647"/>
  </p:sldMasterIdLst>
  <p:sldIdLst>
    <p:sldId xmlns:r="http://schemas.openxmlformats.org/officeDocument/2006/relationships" id="256" r:id="Ra3a630bc34db47e5"/>
    <p:sldId xmlns:r="http://schemas.openxmlformats.org/officeDocument/2006/relationships" id="257" r:id="R9a3e4458d45f4c69"/>
    <p:sldId xmlns:r="http://schemas.openxmlformats.org/officeDocument/2006/relationships" id="258" r:id="R9bd8a42cfaac42e0"/>
    <p:sldId xmlns:r="http://schemas.openxmlformats.org/officeDocument/2006/relationships" id="259" r:id="R8a863087927c406c"/>
    <p:sldId xmlns:r="http://schemas.openxmlformats.org/officeDocument/2006/relationships" id="260" r:id="Raad366b0294d44b6"/>
    <p:sldId xmlns:r="http://schemas.openxmlformats.org/officeDocument/2006/relationships" id="261" r:id="Re61cd4a4a256483c"/>
    <p:sldId xmlns:r="http://schemas.openxmlformats.org/officeDocument/2006/relationships" id="262" r:id="Rf226178099f245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817c1016064647" /><Relationship Type="http://schemas.openxmlformats.org/officeDocument/2006/relationships/slide" Target="/ppt/slides/slide1.xml" Id="Ra3a630bc34db47e5" /><Relationship Type="http://schemas.openxmlformats.org/officeDocument/2006/relationships/slide" Target="/ppt/slides/slide2.xml" Id="R9a3e4458d45f4c69" /><Relationship Type="http://schemas.openxmlformats.org/officeDocument/2006/relationships/slide" Target="/ppt/slides/slide3.xml" Id="R9bd8a42cfaac42e0" /><Relationship Type="http://schemas.openxmlformats.org/officeDocument/2006/relationships/slide" Target="/ppt/slides/slide4.xml" Id="R8a863087927c406c" /><Relationship Type="http://schemas.openxmlformats.org/officeDocument/2006/relationships/slide" Target="/ppt/slides/slide5.xml" Id="Raad366b0294d44b6" /><Relationship Type="http://schemas.openxmlformats.org/officeDocument/2006/relationships/slide" Target="/ppt/slides/slide6.xml" Id="Re61cd4a4a256483c" /><Relationship Type="http://schemas.openxmlformats.org/officeDocument/2006/relationships/slide" Target="/ppt/slides/slide7.xml" Id="Rf226178099f245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e19ccf695f43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4b7a99bd14e3b" /><Relationship Type="http://schemas.openxmlformats.org/officeDocument/2006/relationships/theme" Target="/ppt/slideMasters/theme/theme1.xml" Id="R3d1e8173489f46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f4b7a99bd14e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61f5a849144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7339d015645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86cbb44174f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b5a689e7d4a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1ebf7b31747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dc3be892e4f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19da4371442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MEIERIGÅRDEN HEMNE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MEIERIGÅRDEN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MEIERIGÅRDEN HEMNE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MEIERIGÅRDEN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MEIERIGÅRDEN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MEIERIGÅRDEN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1 669 202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634 273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387 390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3 163 191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4 976 588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MEIERIGÅRDEN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 KOMMUNE  –  33,5 %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JUUL  –  12,1 %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MIDT-NORSK GJENSIDIG BRANNKASSE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SØA EIENDOM AS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HALVARD LIDAL  –  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J RØSTVOLD  –  1,1 %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MEIERIGÅRDEN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984 570 260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MEIERIGÅRDEN HEMNE AS</a:t>
            </a:r>
          </a:p>
        </p:txBody>
      </p:sp>
    </p:spTree>
  </p:cSld>
  <p:clrMapOvr>
    <a:masterClrMapping xmlns:a="http://schemas.openxmlformats.org/drawingml/2006/main"/>
  </p:clrMapOvr>
</p:sld>
</file>