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64d7d17fd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597d43d574d67"/>
  </p:sldMasterIdLst>
  <p:sldIdLst>
    <p:sldId xmlns:r="http://schemas.openxmlformats.org/officeDocument/2006/relationships" id="256" r:id="R0be19d4d85da4839"/>
    <p:sldId xmlns:r="http://schemas.openxmlformats.org/officeDocument/2006/relationships" id="257" r:id="Rdb05ecea789f4e30"/>
    <p:sldId xmlns:r="http://schemas.openxmlformats.org/officeDocument/2006/relationships" id="258" r:id="R1f024c3ff1204c8f"/>
    <p:sldId xmlns:r="http://schemas.openxmlformats.org/officeDocument/2006/relationships" id="259" r:id="Rbfa462644e1d4e8a"/>
    <p:sldId xmlns:r="http://schemas.openxmlformats.org/officeDocument/2006/relationships" id="260" r:id="Rdbe0cf5fa7934331"/>
    <p:sldId xmlns:r="http://schemas.openxmlformats.org/officeDocument/2006/relationships" id="261" r:id="Rac5e97ad069c4723"/>
    <p:sldId xmlns:r="http://schemas.openxmlformats.org/officeDocument/2006/relationships" id="262" r:id="R944efbd6f10e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597d43d574d67" /><Relationship Type="http://schemas.openxmlformats.org/officeDocument/2006/relationships/slide" Target="/ppt/slides/slide1.xml" Id="R0be19d4d85da4839" /><Relationship Type="http://schemas.openxmlformats.org/officeDocument/2006/relationships/slide" Target="/ppt/slides/slide2.xml" Id="Rdb05ecea789f4e30" /><Relationship Type="http://schemas.openxmlformats.org/officeDocument/2006/relationships/slide" Target="/ppt/slides/slide3.xml" Id="R1f024c3ff1204c8f" /><Relationship Type="http://schemas.openxmlformats.org/officeDocument/2006/relationships/slide" Target="/ppt/slides/slide4.xml" Id="Rbfa462644e1d4e8a" /><Relationship Type="http://schemas.openxmlformats.org/officeDocument/2006/relationships/slide" Target="/ppt/slides/slide5.xml" Id="Rdbe0cf5fa7934331" /><Relationship Type="http://schemas.openxmlformats.org/officeDocument/2006/relationships/slide" Target="/ppt/slides/slide6.xml" Id="Rac5e97ad069c4723" /><Relationship Type="http://schemas.openxmlformats.org/officeDocument/2006/relationships/slide" Target="/ppt/slides/slide7.xml" Id="R944efbd6f10e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a2f60fb45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321cda794fef" /><Relationship Type="http://schemas.openxmlformats.org/officeDocument/2006/relationships/theme" Target="/ppt/slideMasters/theme/theme1.xml" Id="R59d3015e3e84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a321cda79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b5255412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5ec3386d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79dfd3f4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a9a2b94e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db68580c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12d40822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6c1e8440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