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990c3e9a494d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65c7e1fdfc4912"/>
  </p:sldMasterIdLst>
  <p:sldIdLst>
    <p:sldId xmlns:r="http://schemas.openxmlformats.org/officeDocument/2006/relationships" id="256" r:id="R0ea60d4eb50944fc"/>
    <p:sldId xmlns:r="http://schemas.openxmlformats.org/officeDocument/2006/relationships" id="257" r:id="R0182efb4f89740a8"/>
    <p:sldId xmlns:r="http://schemas.openxmlformats.org/officeDocument/2006/relationships" id="258" r:id="Reb5ea07ecbd4406b"/>
    <p:sldId xmlns:r="http://schemas.openxmlformats.org/officeDocument/2006/relationships" id="259" r:id="Rdee99fe4bce5425f"/>
    <p:sldId xmlns:r="http://schemas.openxmlformats.org/officeDocument/2006/relationships" id="260" r:id="R3d09e62d3f5847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5c7e1fdfc4912" /><Relationship Type="http://schemas.openxmlformats.org/officeDocument/2006/relationships/slide" Target="/ppt/slides/slide1.xml" Id="R0ea60d4eb50944fc" /><Relationship Type="http://schemas.openxmlformats.org/officeDocument/2006/relationships/slide" Target="/ppt/slides/slide2.xml" Id="R0182efb4f89740a8" /><Relationship Type="http://schemas.openxmlformats.org/officeDocument/2006/relationships/slide" Target="/ppt/slides/slide3.xml" Id="Reb5ea07ecbd4406b" /><Relationship Type="http://schemas.openxmlformats.org/officeDocument/2006/relationships/slide" Target="/ppt/slides/slide4.xml" Id="Rdee99fe4bce5425f" /><Relationship Type="http://schemas.openxmlformats.org/officeDocument/2006/relationships/slide" Target="/ppt/slides/slide5.xml" Id="R3d09e62d3f5847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178e4858f49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0af9936784c8b" /><Relationship Type="http://schemas.openxmlformats.org/officeDocument/2006/relationships/theme" Target="/ppt/slideMasters/theme/theme1.xml" Id="R87c5ebf65ba1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60af993678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27a5c120a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eb4112f254b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682ee6fbc48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3d6ead735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775c76a1946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HEMNES DYKKEKLUBB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HEMNES DYKKEKLUBB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HEMNES DYKKEKLUBB ble etablert [år] og holder til i Hemnesberget.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HEMNES DYKKEKLUBB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HEMNES DYKKEKLUBB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HEMNES DYKKEKLUBB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Sjøgata, Dykkerbrygga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8640 Hemnesberget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juvik@hemnesberget.net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984 580 274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HEMNES DYKKEKLUBB</a:t>
            </a:r>
          </a:p>
        </p:txBody>
      </p:sp>
    </p:spTree>
  </p:cSld>
  <p:clrMapOvr>
    <a:masterClrMapping xmlns:a="http://schemas.openxmlformats.org/drawingml/2006/main"/>
  </p:clrMapOvr>
</p:sld>
</file>