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9f2e327fe94d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567cc6a9ee4db4"/>
  </p:sldMasterIdLst>
  <p:sldIdLst>
    <p:sldId xmlns:r="http://schemas.openxmlformats.org/officeDocument/2006/relationships" id="256" r:id="Rce6a95c927534543"/>
    <p:sldId xmlns:r="http://schemas.openxmlformats.org/officeDocument/2006/relationships" id="257" r:id="R2d5de14c55d64748"/>
    <p:sldId xmlns:r="http://schemas.openxmlformats.org/officeDocument/2006/relationships" id="258" r:id="R35d0e5f283eb42ad"/>
    <p:sldId xmlns:r="http://schemas.openxmlformats.org/officeDocument/2006/relationships" id="259" r:id="Rd3202cbbb81549b9"/>
    <p:sldId xmlns:r="http://schemas.openxmlformats.org/officeDocument/2006/relationships" id="260" r:id="Rbe87953327244af8"/>
    <p:sldId xmlns:r="http://schemas.openxmlformats.org/officeDocument/2006/relationships" id="261" r:id="R194e9f8bc1e74de5"/>
    <p:sldId xmlns:r="http://schemas.openxmlformats.org/officeDocument/2006/relationships" id="262" r:id="Rbbd78bb241ed4d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567cc6a9ee4db4" /><Relationship Type="http://schemas.openxmlformats.org/officeDocument/2006/relationships/slide" Target="/ppt/slides/slide1.xml" Id="Rce6a95c927534543" /><Relationship Type="http://schemas.openxmlformats.org/officeDocument/2006/relationships/slide" Target="/ppt/slides/slide2.xml" Id="R2d5de14c55d64748" /><Relationship Type="http://schemas.openxmlformats.org/officeDocument/2006/relationships/slide" Target="/ppt/slides/slide3.xml" Id="R35d0e5f283eb42ad" /><Relationship Type="http://schemas.openxmlformats.org/officeDocument/2006/relationships/slide" Target="/ppt/slides/slide4.xml" Id="Rd3202cbbb81549b9" /><Relationship Type="http://schemas.openxmlformats.org/officeDocument/2006/relationships/slide" Target="/ppt/slides/slide5.xml" Id="Rbe87953327244af8" /><Relationship Type="http://schemas.openxmlformats.org/officeDocument/2006/relationships/slide" Target="/ppt/slides/slide6.xml" Id="R194e9f8bc1e74de5" /><Relationship Type="http://schemas.openxmlformats.org/officeDocument/2006/relationships/slide" Target="/ppt/slides/slide7.xml" Id="Rbbd78bb241ed4d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f6c1f65f5e42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9e45ebf584c2f" /><Relationship Type="http://schemas.openxmlformats.org/officeDocument/2006/relationships/theme" Target="/ppt/slideMasters/theme/theme1.xml" Id="R05af2629f0a243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19e45ebf584c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0515ac8c64a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9a7400ce042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959e3269b4c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dc177424af49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6454528d24c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4a881e0a0245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d8f6cae62f4c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 &amp; M HINDERAKER &amp; MYKLEBUST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M HINDERAKER &amp; MYKLEBUST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 &amp; M HINDERAKER &amp; MYKLEBUST AS ble etablert [år] og holder til i Hvalstad.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M HINDERAKER &amp; MYKLEBUST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M HINDERAKER &amp; MYKLEBUST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M HINDERAKER &amp; MYKLEBUST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202 967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1 667 703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14 893 216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14 936 715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M HINDERAKER &amp; MYKLEBUST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HANSSON MYKLEBUST  –  65,4 %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KRISTIN HINDERAKER MYKLEBUST  –  34,6 %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M HINDERAKER &amp; MYKLEBUST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Hvalstadåsen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1395 Hvalstad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984 583 443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M HINDERAKER &amp; MYKLEBUST AS</a:t>
            </a:r>
          </a:p>
        </p:txBody>
      </p:sp>
    </p:spTree>
  </p:cSld>
  <p:clrMapOvr>
    <a:masterClrMapping xmlns:a="http://schemas.openxmlformats.org/drawingml/2006/main"/>
  </p:clrMapOvr>
</p:sld>
</file>