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ef8d5a75d94a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ae54a7d3842db"/>
  </p:sldMasterIdLst>
  <p:sldIdLst>
    <p:sldId xmlns:r="http://schemas.openxmlformats.org/officeDocument/2006/relationships" id="256" r:id="R48ffcee75d6c4c2e"/>
    <p:sldId xmlns:r="http://schemas.openxmlformats.org/officeDocument/2006/relationships" id="257" r:id="R0b95f29985e64184"/>
    <p:sldId xmlns:r="http://schemas.openxmlformats.org/officeDocument/2006/relationships" id="258" r:id="R66ca01bedde9423c"/>
    <p:sldId xmlns:r="http://schemas.openxmlformats.org/officeDocument/2006/relationships" id="259" r:id="Rbf01e818562246f8"/>
    <p:sldId xmlns:r="http://schemas.openxmlformats.org/officeDocument/2006/relationships" id="260" r:id="Rce7c9c45ee894bae"/>
    <p:sldId xmlns:r="http://schemas.openxmlformats.org/officeDocument/2006/relationships" id="261" r:id="R90f6f760387a4417"/>
    <p:sldId xmlns:r="http://schemas.openxmlformats.org/officeDocument/2006/relationships" id="262" r:id="R8dd9d2cc026a41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ae54a7d3842db" /><Relationship Type="http://schemas.openxmlformats.org/officeDocument/2006/relationships/slide" Target="/ppt/slides/slide1.xml" Id="R48ffcee75d6c4c2e" /><Relationship Type="http://schemas.openxmlformats.org/officeDocument/2006/relationships/slide" Target="/ppt/slides/slide2.xml" Id="R0b95f29985e64184" /><Relationship Type="http://schemas.openxmlformats.org/officeDocument/2006/relationships/slide" Target="/ppt/slides/slide3.xml" Id="R66ca01bedde9423c" /><Relationship Type="http://schemas.openxmlformats.org/officeDocument/2006/relationships/slide" Target="/ppt/slides/slide4.xml" Id="Rbf01e818562246f8" /><Relationship Type="http://schemas.openxmlformats.org/officeDocument/2006/relationships/slide" Target="/ppt/slides/slide5.xml" Id="Rce7c9c45ee894bae" /><Relationship Type="http://schemas.openxmlformats.org/officeDocument/2006/relationships/slide" Target="/ppt/slides/slide6.xml" Id="R90f6f760387a4417" /><Relationship Type="http://schemas.openxmlformats.org/officeDocument/2006/relationships/slide" Target="/ppt/slides/slide7.xml" Id="R8dd9d2cc026a41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c4e32ea9d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f424d53014dfa" /><Relationship Type="http://schemas.openxmlformats.org/officeDocument/2006/relationships/theme" Target="/ppt/slideMasters/theme/theme1.xml" Id="R26383fc9130248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1f424d53014d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4a2d6066d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67c2db765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64908696a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84ae2a7d0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f68844f9c4e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c50eb20c04b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d07607009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HYDRAULIKK, BIL OG KRAN VERDAL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HYDRAULIKK, BIL OG KRAN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HYDRAULIKK, BIL OG KRAN VERDAL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HYDRAULIKK, BIL OG KRAN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HYDRAULIKK, BIL OG KRAN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HYDRAULIKK, BIL OG KRAN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20 160 444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1 536 875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5 174 737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HYDRAULIKK, BIL OG KRAN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HYDRAULIKK, BIL OG KRAN VERDAL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LINDSETMO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KRISTIN LINDSETMO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HYDRAULIKK, BIL OG KRAN VERDAL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Havfruvegen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80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vegard@hbkverdal.no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www.hbkverdal.no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HYDRAULIKK, BIL OG KRAN VERDAL AS</a:t>
            </a:r>
          </a:p>
        </p:txBody>
      </p:sp>
    </p:spTree>
  </p:cSld>
  <p:clrMapOvr>
    <a:masterClrMapping xmlns:a="http://schemas.openxmlformats.org/drawingml/2006/main"/>
  </p:clrMapOvr>
</p:sld>
</file>