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ad73a24b5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bf1618e2a4a6b"/>
  </p:sldMasterIdLst>
  <p:sldIdLst>
    <p:sldId xmlns:r="http://schemas.openxmlformats.org/officeDocument/2006/relationships" id="256" r:id="Rfa45a479ca14417e"/>
    <p:sldId xmlns:r="http://schemas.openxmlformats.org/officeDocument/2006/relationships" id="257" r:id="R6386cc3db24e40ad"/>
    <p:sldId xmlns:r="http://schemas.openxmlformats.org/officeDocument/2006/relationships" id="258" r:id="R50435dc0d78b41bc"/>
    <p:sldId xmlns:r="http://schemas.openxmlformats.org/officeDocument/2006/relationships" id="259" r:id="R5ca92c0632dc4cad"/>
    <p:sldId xmlns:r="http://schemas.openxmlformats.org/officeDocument/2006/relationships" id="260" r:id="Rd3fe6df858e6431f"/>
    <p:sldId xmlns:r="http://schemas.openxmlformats.org/officeDocument/2006/relationships" id="261" r:id="Rd5ee27e016f845c6"/>
    <p:sldId xmlns:r="http://schemas.openxmlformats.org/officeDocument/2006/relationships" id="262" r:id="Rbdc75163f449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bf1618e2a4a6b" /><Relationship Type="http://schemas.openxmlformats.org/officeDocument/2006/relationships/slide" Target="/ppt/slides/slide1.xml" Id="Rfa45a479ca14417e" /><Relationship Type="http://schemas.openxmlformats.org/officeDocument/2006/relationships/slide" Target="/ppt/slides/slide2.xml" Id="R6386cc3db24e40ad" /><Relationship Type="http://schemas.openxmlformats.org/officeDocument/2006/relationships/slide" Target="/ppt/slides/slide3.xml" Id="R50435dc0d78b41bc" /><Relationship Type="http://schemas.openxmlformats.org/officeDocument/2006/relationships/slide" Target="/ppt/slides/slide4.xml" Id="R5ca92c0632dc4cad" /><Relationship Type="http://schemas.openxmlformats.org/officeDocument/2006/relationships/slide" Target="/ppt/slides/slide5.xml" Id="Rd3fe6df858e6431f" /><Relationship Type="http://schemas.openxmlformats.org/officeDocument/2006/relationships/slide" Target="/ppt/slides/slide6.xml" Id="Rd5ee27e016f845c6" /><Relationship Type="http://schemas.openxmlformats.org/officeDocument/2006/relationships/slide" Target="/ppt/slides/slide7.xml" Id="Rbdc75163f449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ff3366034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36fbb41b4c78" /><Relationship Type="http://schemas.openxmlformats.org/officeDocument/2006/relationships/theme" Target="/ppt/slideMasters/theme/theme1.xml" Id="Rda3a51ac419b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b36fbb41b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3c6dad3d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a84d1e17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8f614fea9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43281d7f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f23fec7f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51acdea6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555e27194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NOVUM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NOVUM CONSULTING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GERT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KATARZYNA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