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27c953bbb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f3c7a48bc41c0"/>
  </p:sldMasterIdLst>
  <p:sldIdLst>
    <p:sldId xmlns:r="http://schemas.openxmlformats.org/officeDocument/2006/relationships" id="256" r:id="R88396bd7c3fc4724"/>
    <p:sldId xmlns:r="http://schemas.openxmlformats.org/officeDocument/2006/relationships" id="257" r:id="R803d1f9c86a04662"/>
    <p:sldId xmlns:r="http://schemas.openxmlformats.org/officeDocument/2006/relationships" id="258" r:id="R04f6286a126e4dc2"/>
    <p:sldId xmlns:r="http://schemas.openxmlformats.org/officeDocument/2006/relationships" id="259" r:id="R216be47835664036"/>
    <p:sldId xmlns:r="http://schemas.openxmlformats.org/officeDocument/2006/relationships" id="260" r:id="R7cc2c1cd47654093"/>
    <p:sldId xmlns:r="http://schemas.openxmlformats.org/officeDocument/2006/relationships" id="261" r:id="R95c0ecc778094c11"/>
    <p:sldId xmlns:r="http://schemas.openxmlformats.org/officeDocument/2006/relationships" id="262" r:id="R14edf44e8ff6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f3c7a48bc41c0" /><Relationship Type="http://schemas.openxmlformats.org/officeDocument/2006/relationships/slide" Target="/ppt/slides/slide1.xml" Id="R88396bd7c3fc4724" /><Relationship Type="http://schemas.openxmlformats.org/officeDocument/2006/relationships/slide" Target="/ppt/slides/slide2.xml" Id="R803d1f9c86a04662" /><Relationship Type="http://schemas.openxmlformats.org/officeDocument/2006/relationships/slide" Target="/ppt/slides/slide3.xml" Id="R04f6286a126e4dc2" /><Relationship Type="http://schemas.openxmlformats.org/officeDocument/2006/relationships/slide" Target="/ppt/slides/slide4.xml" Id="R216be47835664036" /><Relationship Type="http://schemas.openxmlformats.org/officeDocument/2006/relationships/slide" Target="/ppt/slides/slide5.xml" Id="R7cc2c1cd47654093" /><Relationship Type="http://schemas.openxmlformats.org/officeDocument/2006/relationships/slide" Target="/ppt/slides/slide6.xml" Id="R95c0ecc778094c11" /><Relationship Type="http://schemas.openxmlformats.org/officeDocument/2006/relationships/slide" Target="/ppt/slides/slide7.xml" Id="R14edf44e8ff6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455ccf5eb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61000f8c49a9" /><Relationship Type="http://schemas.openxmlformats.org/officeDocument/2006/relationships/theme" Target="/ppt/slideMasters/theme/theme1.xml" Id="R8091f5698f58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961000f8c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8cde8b942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ab291cf7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46c94050c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fb912a3f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3536f4a1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2a01e3a20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7e58403ff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