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520146db2b46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e221e6bcbd4c24"/>
  </p:sldMasterIdLst>
  <p:sldIdLst>
    <p:sldId xmlns:r="http://schemas.openxmlformats.org/officeDocument/2006/relationships" id="256" r:id="R97816a9f483b4821"/>
    <p:sldId xmlns:r="http://schemas.openxmlformats.org/officeDocument/2006/relationships" id="257" r:id="Ra56619f93d5149ac"/>
    <p:sldId xmlns:r="http://schemas.openxmlformats.org/officeDocument/2006/relationships" id="258" r:id="R470426a1ba984671"/>
    <p:sldId xmlns:r="http://schemas.openxmlformats.org/officeDocument/2006/relationships" id="259" r:id="R255f7e4816664cb2"/>
    <p:sldId xmlns:r="http://schemas.openxmlformats.org/officeDocument/2006/relationships" id="260" r:id="R77dc2ae56776421c"/>
    <p:sldId xmlns:r="http://schemas.openxmlformats.org/officeDocument/2006/relationships" id="261" r:id="R0828380fd20a48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e221e6bcbd4c24" /><Relationship Type="http://schemas.openxmlformats.org/officeDocument/2006/relationships/slide" Target="/ppt/slides/slide1.xml" Id="R97816a9f483b4821" /><Relationship Type="http://schemas.openxmlformats.org/officeDocument/2006/relationships/slide" Target="/ppt/slides/slide2.xml" Id="Ra56619f93d5149ac" /><Relationship Type="http://schemas.openxmlformats.org/officeDocument/2006/relationships/slide" Target="/ppt/slides/slide3.xml" Id="R470426a1ba984671" /><Relationship Type="http://schemas.openxmlformats.org/officeDocument/2006/relationships/slide" Target="/ppt/slides/slide4.xml" Id="R255f7e4816664cb2" /><Relationship Type="http://schemas.openxmlformats.org/officeDocument/2006/relationships/slide" Target="/ppt/slides/slide5.xml" Id="R77dc2ae56776421c" /><Relationship Type="http://schemas.openxmlformats.org/officeDocument/2006/relationships/slide" Target="/ppt/slides/slide6.xml" Id="R0828380fd20a48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d359c2c9f74a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41e06cb4054136" /><Relationship Type="http://schemas.openxmlformats.org/officeDocument/2006/relationships/theme" Target="/ppt/slideMasters/theme/theme1.xml" Id="R5b9961eb38534e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41e06cb40541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c3f9b1fb7d43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81ed2c5e44b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e2a051447745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248b9b6b443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6780d9eb14e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59a8646acd4c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MILJØTEKNIKK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MILJØTEKNIKK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MILJØTEKNIKK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MILJØTEKNIKK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MILJØTEKNIKK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MILJØTEKNIKK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JOHNSEN STIG ARNFINN  –  25,3 %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RØRVIK FRANK GERHARD  –  25,3 %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JØRSTAD TERJE  –  24,7 %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RØRVIK ROAR  –  24,7 %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MILJØTEKNIKK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984 608 713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MILJØTEKNIKK AS</a:t>
            </a:r>
          </a:p>
        </p:txBody>
      </p:sp>
    </p:spTree>
  </p:cSld>
  <p:clrMapOvr>
    <a:masterClrMapping xmlns:a="http://schemas.openxmlformats.org/drawingml/2006/main"/>
  </p:clrMapOvr>
</p:sld>
</file>