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a3f3fb63d94a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fd55282f1443c4"/>
  </p:sldMasterIdLst>
  <p:sldIdLst>
    <p:sldId xmlns:r="http://schemas.openxmlformats.org/officeDocument/2006/relationships" id="256" r:id="R129e5c91e4494543"/>
    <p:sldId xmlns:r="http://schemas.openxmlformats.org/officeDocument/2006/relationships" id="257" r:id="R724be475017a4387"/>
    <p:sldId xmlns:r="http://schemas.openxmlformats.org/officeDocument/2006/relationships" id="258" r:id="R169e7e0c95134e7e"/>
    <p:sldId xmlns:r="http://schemas.openxmlformats.org/officeDocument/2006/relationships" id="259" r:id="Raaf781225795486e"/>
    <p:sldId xmlns:r="http://schemas.openxmlformats.org/officeDocument/2006/relationships" id="260" r:id="Rb9ddf658a4f340bb"/>
    <p:sldId xmlns:r="http://schemas.openxmlformats.org/officeDocument/2006/relationships" id="261" r:id="R818a524fe792482b"/>
    <p:sldId xmlns:r="http://schemas.openxmlformats.org/officeDocument/2006/relationships" id="262" r:id="R234e6ca1261041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d55282f1443c4" /><Relationship Type="http://schemas.openxmlformats.org/officeDocument/2006/relationships/slide" Target="/ppt/slides/slide1.xml" Id="R129e5c91e4494543" /><Relationship Type="http://schemas.openxmlformats.org/officeDocument/2006/relationships/slide" Target="/ppt/slides/slide2.xml" Id="R724be475017a4387" /><Relationship Type="http://schemas.openxmlformats.org/officeDocument/2006/relationships/slide" Target="/ppt/slides/slide3.xml" Id="R169e7e0c95134e7e" /><Relationship Type="http://schemas.openxmlformats.org/officeDocument/2006/relationships/slide" Target="/ppt/slides/slide4.xml" Id="Raaf781225795486e" /><Relationship Type="http://schemas.openxmlformats.org/officeDocument/2006/relationships/slide" Target="/ppt/slides/slide5.xml" Id="Rb9ddf658a4f340bb" /><Relationship Type="http://schemas.openxmlformats.org/officeDocument/2006/relationships/slide" Target="/ppt/slides/slide6.xml" Id="R818a524fe792482b" /><Relationship Type="http://schemas.openxmlformats.org/officeDocument/2006/relationships/slide" Target="/ppt/slides/slide7.xml" Id="R234e6ca1261041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38f87f1d1546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6eeda17fa4a8b" /><Relationship Type="http://schemas.openxmlformats.org/officeDocument/2006/relationships/theme" Target="/ppt/slideMasters/theme/theme1.xml" Id="Rfc07219acb6f46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66eeda17fa4a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a6e21a7ed41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512e15d2a42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adc2237ee46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a77cc7a1742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9cec3805c44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c61365af24e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73fced66c47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OSEBERG COMPUTING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922 902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2 502 347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HANNE MYHRA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Morildveien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90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984 608 896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