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3886d9f55d4c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447d676144421e"/>
  </p:sldMasterIdLst>
  <p:sldIdLst>
    <p:sldId xmlns:r="http://schemas.openxmlformats.org/officeDocument/2006/relationships" id="256" r:id="R5b9ae33669ee4c52"/>
    <p:sldId xmlns:r="http://schemas.openxmlformats.org/officeDocument/2006/relationships" id="257" r:id="R80431b5e088b480e"/>
    <p:sldId xmlns:r="http://schemas.openxmlformats.org/officeDocument/2006/relationships" id="258" r:id="R3327433a57af4078"/>
    <p:sldId xmlns:r="http://schemas.openxmlformats.org/officeDocument/2006/relationships" id="259" r:id="R99c7aba6747f4c78"/>
    <p:sldId xmlns:r="http://schemas.openxmlformats.org/officeDocument/2006/relationships" id="260" r:id="R210ee9cf3ab44e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447d676144421e" /><Relationship Type="http://schemas.openxmlformats.org/officeDocument/2006/relationships/slide" Target="/ppt/slides/slide1.xml" Id="R5b9ae33669ee4c52" /><Relationship Type="http://schemas.openxmlformats.org/officeDocument/2006/relationships/slide" Target="/ppt/slides/slide2.xml" Id="R80431b5e088b480e" /><Relationship Type="http://schemas.openxmlformats.org/officeDocument/2006/relationships/slide" Target="/ppt/slides/slide3.xml" Id="R3327433a57af4078" /><Relationship Type="http://schemas.openxmlformats.org/officeDocument/2006/relationships/slide" Target="/ppt/slides/slide4.xml" Id="R99c7aba6747f4c78" /><Relationship Type="http://schemas.openxmlformats.org/officeDocument/2006/relationships/slide" Target="/ppt/slides/slide5.xml" Id="R210ee9cf3ab44e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53a2cae7af4a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ca9c40f4184d71" /><Relationship Type="http://schemas.openxmlformats.org/officeDocument/2006/relationships/theme" Target="/ppt/slideMasters/theme/theme1.xml" Id="R7b926c1c15b04a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ca9c40f4184d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1c202939647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1ce33de1aa4f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19c1d757842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a3de93e7ce49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574a46583942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DAHLS KIOSK OG MAT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DAHLS KIOSK OG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DAHLS KIOSK OG MAT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DAHLS KIOSK OG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DAHLS KIOSK OG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DAHLS KIOSK OG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984 612 613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DAHLS KIOSK OG MAT AS</a:t>
            </a:r>
          </a:p>
        </p:txBody>
      </p:sp>
    </p:spTree>
  </p:cSld>
  <p:clrMapOvr>
    <a:masterClrMapping xmlns:a="http://schemas.openxmlformats.org/drawingml/2006/main"/>
  </p:clrMapOvr>
</p:sld>
</file>