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8517c4db954d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651d9f6cba4b26"/>
  </p:sldMasterIdLst>
  <p:sldIdLst>
    <p:sldId xmlns:r="http://schemas.openxmlformats.org/officeDocument/2006/relationships" id="256" r:id="Rf0e8242e301f4bc5"/>
    <p:sldId xmlns:r="http://schemas.openxmlformats.org/officeDocument/2006/relationships" id="257" r:id="R781f52c9760b4bcb"/>
    <p:sldId xmlns:r="http://schemas.openxmlformats.org/officeDocument/2006/relationships" id="258" r:id="R39e705c4bfa049d9"/>
    <p:sldId xmlns:r="http://schemas.openxmlformats.org/officeDocument/2006/relationships" id="259" r:id="R48d00c7c3d1e4e19"/>
    <p:sldId xmlns:r="http://schemas.openxmlformats.org/officeDocument/2006/relationships" id="260" r:id="Re30914db25504f17"/>
    <p:sldId xmlns:r="http://schemas.openxmlformats.org/officeDocument/2006/relationships" id="261" r:id="R624bbc392d644a3a"/>
    <p:sldId xmlns:r="http://schemas.openxmlformats.org/officeDocument/2006/relationships" id="262" r:id="Rb31e6333bba840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51d9f6cba4b26" /><Relationship Type="http://schemas.openxmlformats.org/officeDocument/2006/relationships/slide" Target="/ppt/slides/slide1.xml" Id="Rf0e8242e301f4bc5" /><Relationship Type="http://schemas.openxmlformats.org/officeDocument/2006/relationships/slide" Target="/ppt/slides/slide2.xml" Id="R781f52c9760b4bcb" /><Relationship Type="http://schemas.openxmlformats.org/officeDocument/2006/relationships/slide" Target="/ppt/slides/slide3.xml" Id="R39e705c4bfa049d9" /><Relationship Type="http://schemas.openxmlformats.org/officeDocument/2006/relationships/slide" Target="/ppt/slides/slide4.xml" Id="R48d00c7c3d1e4e19" /><Relationship Type="http://schemas.openxmlformats.org/officeDocument/2006/relationships/slide" Target="/ppt/slides/slide5.xml" Id="Re30914db25504f17" /><Relationship Type="http://schemas.openxmlformats.org/officeDocument/2006/relationships/slide" Target="/ppt/slides/slide6.xml" Id="R624bbc392d644a3a" /><Relationship Type="http://schemas.openxmlformats.org/officeDocument/2006/relationships/slide" Target="/ppt/slides/slide7.xml" Id="Rb31e6333bba840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45ece27ee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60afce32b418d" /><Relationship Type="http://schemas.openxmlformats.org/officeDocument/2006/relationships/theme" Target="/ppt/slideMasters/theme/theme1.xml" Id="R7455776f3ccb4b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a60afce32b41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02cdbf7d245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2ab43ef87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2df3ab6af42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d6f91ba4349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6c613f0f641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9af16e3444a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63ba14a974a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SMÅKRAFT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−15 369 000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426 206 000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717 309 000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ACEH NORWAY 1 B V  –  37,4 %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ACEH NORWAY 2 B V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CAPITAL EUROPEAN HYDROPOWER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GAM FUND GMBH CO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CAPITAL EUROPEAN HYDRO SMÅKR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 NORWAY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73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firma@smaakraft.no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www.smaakraft.no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984 616 155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